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1"/>
  </p:notesMasterIdLst>
  <p:handoutMasterIdLst>
    <p:handoutMasterId r:id="rId22"/>
  </p:handoutMasterIdLst>
  <p:sldIdLst>
    <p:sldId id="415" r:id="rId2"/>
    <p:sldId id="430" r:id="rId3"/>
    <p:sldId id="488" r:id="rId4"/>
    <p:sldId id="489" r:id="rId5"/>
    <p:sldId id="490" r:id="rId6"/>
    <p:sldId id="491" r:id="rId7"/>
    <p:sldId id="492" r:id="rId8"/>
    <p:sldId id="493" r:id="rId9"/>
    <p:sldId id="494" r:id="rId10"/>
    <p:sldId id="410" r:id="rId11"/>
    <p:sldId id="452" r:id="rId12"/>
    <p:sldId id="396" r:id="rId13"/>
    <p:sldId id="404" r:id="rId14"/>
    <p:sldId id="497" r:id="rId15"/>
    <p:sldId id="402" r:id="rId16"/>
    <p:sldId id="403" r:id="rId17"/>
    <p:sldId id="484" r:id="rId18"/>
    <p:sldId id="509" r:id="rId19"/>
    <p:sldId id="510"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locci, Rachel G." initials="VRG" lastIdx="39" clrIdx="0">
    <p:extLst>
      <p:ext uri="{19B8F6BF-5375-455C-9EA6-DF929625EA0E}">
        <p15:presenceInfo xmlns:p15="http://schemas.microsoft.com/office/powerpoint/2012/main" userId="S::rachel.velocci@stonybrookmedicine.edu::bf13c323-25ec-4d9d-8cd7-3e21e47969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71E23"/>
    <a:srgbClr val="C0C0C0"/>
    <a:srgbClr val="828383"/>
    <a:srgbClr val="3597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A7B6A2-04E6-39D3-39FE-A132A24B1B64}" v="1" dt="2022-07-28T16:07:37.8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69932"/>
  </p:normalViewPr>
  <p:slideViewPr>
    <p:cSldViewPr snapToObjects="1">
      <p:cViewPr varScale="1">
        <p:scale>
          <a:sx n="116" d="100"/>
          <a:sy n="116" d="100"/>
        </p:scale>
        <p:origin x="1800" y="-120"/>
      </p:cViewPr>
      <p:guideLst/>
    </p:cSldViewPr>
  </p:slideViewPr>
  <p:outlineViewPr>
    <p:cViewPr>
      <p:scale>
        <a:sx n="33" d="100"/>
        <a:sy n="33" d="100"/>
      </p:scale>
      <p:origin x="0" y="-20944"/>
    </p:cViewPr>
  </p:outlineViewPr>
  <p:notesTextViewPr>
    <p:cViewPr>
      <p:scale>
        <a:sx n="1" d="1"/>
        <a:sy n="1" d="1"/>
      </p:scale>
      <p:origin x="0" y="0"/>
    </p:cViewPr>
  </p:notesTextViewPr>
  <p:notesViewPr>
    <p:cSldViewPr snapToObjects="1" showGuide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Verdana" panose="020B060403050404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06CF33-8FBF-4B4C-A62C-C7FCEE2F205E}" type="datetimeFigureOut">
              <a:rPr lang="en-US" smtClean="0">
                <a:latin typeface="Verdana" panose="020B0604030504040204" pitchFamily="34" charset="0"/>
              </a:rPr>
              <a:t>7/29/22</a:t>
            </a:fld>
            <a:endParaRPr lang="en-US" dirty="0">
              <a:latin typeface="Verdana" panose="020B060403050404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Verdana" panose="020B060403050404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2B81D4-C81F-2846-A8B2-30C4B23FE648}" type="slidenum">
              <a:rPr lang="en-US" smtClean="0">
                <a:latin typeface="Verdana" panose="020B0604030504040204" pitchFamily="34" charset="0"/>
              </a:rPr>
              <a:t>‹#›</a:t>
            </a:fld>
            <a:endParaRPr lang="en-US" dirty="0">
              <a:latin typeface="Verdana" panose="020B0604030504040204" pitchFamily="34" charset="0"/>
            </a:endParaRPr>
          </a:p>
        </p:txBody>
      </p:sp>
    </p:spTree>
    <p:extLst>
      <p:ext uri="{BB962C8B-B14F-4D97-AF65-F5344CB8AC3E}">
        <p14:creationId xmlns:p14="http://schemas.microsoft.com/office/powerpoint/2010/main" val="399469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Verdana" panose="020B0604030504040204" pitchFamily="34" charset="0"/>
              </a:defRPr>
            </a:lvl1pPr>
          </a:lstStyle>
          <a:p>
            <a:fld id="{68D938DB-7AC2-8B49-96CB-F4713922A74B}" type="datetimeFigureOut">
              <a:rPr lang="en-US" smtClean="0"/>
              <a:pPr/>
              <a:t>7/29/22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Verdana" panose="020B0604030504040204" pitchFamily="34" charset="0"/>
              </a:defRPr>
            </a:lvl1pPr>
          </a:lstStyle>
          <a:p>
            <a:fld id="{06818A80-324C-A94A-A288-E8B5ECC90687}" type="slidenum">
              <a:rPr lang="en-US" smtClean="0"/>
              <a:pPr/>
              <a:t>‹#›</a:t>
            </a:fld>
            <a:endParaRPr lang="en-US" dirty="0"/>
          </a:p>
        </p:txBody>
      </p:sp>
    </p:spTree>
    <p:extLst>
      <p:ext uri="{BB962C8B-B14F-4D97-AF65-F5344CB8AC3E}">
        <p14:creationId xmlns:p14="http://schemas.microsoft.com/office/powerpoint/2010/main" val="1819550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Verdana" panose="020B060403050404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3EA563-407F-4242-A6CE-5C65BCA20ECC}" type="slidenum">
              <a:rPr lang="en-US" smtClean="0"/>
              <a:t>2</a:t>
            </a:fld>
            <a:endParaRPr lang="en-US"/>
          </a:p>
        </p:txBody>
      </p:sp>
    </p:spTree>
    <p:extLst>
      <p:ext uri="{BB962C8B-B14F-4D97-AF65-F5344CB8AC3E}">
        <p14:creationId xmlns:p14="http://schemas.microsoft.com/office/powerpoint/2010/main" val="3992972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a:t>
            </a:r>
            <a:r>
              <a:rPr lang="en-US" baseline="0" dirty="0"/>
              <a:t> note, queer individuals were not identified in these studies and it is an identity increasingly used in the population</a:t>
            </a:r>
            <a:endParaRPr lang="en-US" dirty="0"/>
          </a:p>
        </p:txBody>
      </p:sp>
      <p:sp>
        <p:nvSpPr>
          <p:cNvPr id="4" name="Slide Number Placeholder 3"/>
          <p:cNvSpPr>
            <a:spLocks noGrp="1"/>
          </p:cNvSpPr>
          <p:nvPr>
            <p:ph type="sldNum" sz="quarter" idx="10"/>
          </p:nvPr>
        </p:nvSpPr>
        <p:spPr/>
        <p:txBody>
          <a:bodyPr/>
          <a:lstStyle/>
          <a:p>
            <a:fld id="{8E3EA563-407F-4242-A6CE-5C65BCA20ECC}" type="slidenum">
              <a:rPr lang="en-US" smtClean="0"/>
              <a:t>10</a:t>
            </a:fld>
            <a:endParaRPr lang="en-US"/>
          </a:p>
        </p:txBody>
      </p:sp>
    </p:spTree>
    <p:extLst>
      <p:ext uri="{BB962C8B-B14F-4D97-AF65-F5344CB8AC3E}">
        <p14:creationId xmlns:p14="http://schemas.microsoft.com/office/powerpoint/2010/main" val="1599638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3EA563-407F-4242-A6CE-5C65BCA20ECC}" type="slidenum">
              <a:rPr lang="en-US" smtClean="0"/>
              <a:t>11</a:t>
            </a:fld>
            <a:endParaRPr lang="en-US"/>
          </a:p>
        </p:txBody>
      </p:sp>
    </p:spTree>
    <p:extLst>
      <p:ext uri="{BB962C8B-B14F-4D97-AF65-F5344CB8AC3E}">
        <p14:creationId xmlns:p14="http://schemas.microsoft.com/office/powerpoint/2010/main" val="1096726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E3EA563-407F-4242-A6CE-5C65BCA20ECC}" type="slidenum">
              <a:rPr lang="en-US" smtClean="0"/>
              <a:t>12</a:t>
            </a:fld>
            <a:endParaRPr lang="en-US"/>
          </a:p>
        </p:txBody>
      </p:sp>
    </p:spTree>
    <p:extLst>
      <p:ext uri="{BB962C8B-B14F-4D97-AF65-F5344CB8AC3E}">
        <p14:creationId xmlns:p14="http://schemas.microsoft.com/office/powerpoint/2010/main" val="2265867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Questions: </a:t>
            </a:r>
          </a:p>
          <a:p>
            <a:endParaRPr lang="en-US" dirty="0"/>
          </a:p>
          <a:p>
            <a:pPr lvl="0"/>
            <a:r>
              <a:rPr lang="en-US" sz="1200" b="0" i="0" kern="1200" dirty="0">
                <a:solidFill>
                  <a:schemeClr val="tx1"/>
                </a:solidFill>
                <a:effectLst/>
                <a:latin typeface="Verdana" panose="020B0604030504040204" pitchFamily="34" charset="0"/>
                <a:ea typeface="+mn-ea"/>
                <a:cs typeface="+mn-cs"/>
              </a:rPr>
              <a:t>What was your reaction when the patient said his name was “Tim”?</a:t>
            </a:r>
          </a:p>
          <a:p>
            <a:pPr lvl="0"/>
            <a:r>
              <a:rPr lang="en-US" sz="1200" b="0" i="0" kern="1200" dirty="0">
                <a:solidFill>
                  <a:schemeClr val="tx1"/>
                </a:solidFill>
                <a:effectLst/>
                <a:latin typeface="Verdana" panose="020B0604030504040204" pitchFamily="34" charset="0"/>
                <a:ea typeface="+mn-ea"/>
                <a:cs typeface="+mn-cs"/>
              </a:rPr>
              <a:t>How do you ask a patient about their gender when you are confused?</a:t>
            </a:r>
          </a:p>
          <a:p>
            <a:r>
              <a:rPr lang="en-US" sz="1200" b="0" i="0" kern="1200" dirty="0">
                <a:solidFill>
                  <a:schemeClr val="tx1"/>
                </a:solidFill>
                <a:effectLst/>
                <a:latin typeface="Verdana" panose="020B0604030504040204" pitchFamily="34" charset="0"/>
                <a:ea typeface="+mn-ea"/>
                <a:cs typeface="+mn-cs"/>
              </a:rPr>
              <a:t>  </a:t>
            </a:r>
            <a:r>
              <a:rPr lang="en-US" sz="1200" b="0" i="1" kern="1200" dirty="0">
                <a:solidFill>
                  <a:schemeClr val="tx1"/>
                </a:solidFill>
                <a:effectLst/>
                <a:latin typeface="Verdana" panose="020B0604030504040204" pitchFamily="34" charset="0"/>
                <a:ea typeface="+mn-ea"/>
                <a:cs typeface="+mn-cs"/>
              </a:rPr>
              <a:t>It is perfectly fine to ask a patient how they identify their gender if you are unclear.  Don’t worry if you are confused.  The important thing is to be open-minded and supportive.</a:t>
            </a:r>
            <a:endParaRPr lang="en-US" sz="1200" b="0" i="0" kern="1200" dirty="0">
              <a:solidFill>
                <a:schemeClr val="tx1"/>
              </a:solidFill>
              <a:effectLst/>
              <a:latin typeface="Verdana" panose="020B0604030504040204" pitchFamily="34" charset="0"/>
              <a:ea typeface="+mn-ea"/>
              <a:cs typeface="+mn-cs"/>
            </a:endParaRPr>
          </a:p>
          <a:p>
            <a:r>
              <a:rPr lang="en-US" sz="1200" b="0" i="1" kern="1200" dirty="0">
                <a:solidFill>
                  <a:schemeClr val="tx1"/>
                </a:solidFill>
                <a:effectLst/>
                <a:latin typeface="Verdana" panose="020B0604030504040204" pitchFamily="34" charset="0"/>
                <a:ea typeface="+mn-ea"/>
                <a:cs typeface="+mn-cs"/>
              </a:rPr>
              <a:t>Some things that you could say are:</a:t>
            </a:r>
            <a:endParaRPr lang="en-US" sz="1200" b="0" i="0" kern="1200" dirty="0">
              <a:solidFill>
                <a:schemeClr val="tx1"/>
              </a:solidFill>
              <a:effectLst/>
              <a:latin typeface="Verdana" panose="020B0604030504040204" pitchFamily="34" charset="0"/>
              <a:ea typeface="+mn-ea"/>
              <a:cs typeface="+mn-cs"/>
            </a:endParaRPr>
          </a:p>
          <a:p>
            <a:r>
              <a:rPr lang="en-US" sz="1200" b="0" i="1" kern="1200" dirty="0">
                <a:solidFill>
                  <a:schemeClr val="tx1"/>
                </a:solidFill>
                <a:effectLst/>
                <a:latin typeface="Verdana" panose="020B0604030504040204" pitchFamily="34" charset="0"/>
                <a:ea typeface="+mn-ea"/>
                <a:cs typeface="+mn-cs"/>
              </a:rPr>
              <a:t>	“What pronouns do you use?”</a:t>
            </a:r>
            <a:endParaRPr lang="en-US" sz="1200" b="0" i="0" kern="1200" dirty="0">
              <a:solidFill>
                <a:schemeClr val="tx1"/>
              </a:solidFill>
              <a:effectLst/>
              <a:latin typeface="Verdana" panose="020B0604030504040204" pitchFamily="34" charset="0"/>
              <a:ea typeface="+mn-ea"/>
              <a:cs typeface="+mn-cs"/>
            </a:endParaRPr>
          </a:p>
          <a:p>
            <a:r>
              <a:rPr lang="en-US" sz="1200" b="0" i="1" kern="1200" dirty="0">
                <a:solidFill>
                  <a:schemeClr val="tx1"/>
                </a:solidFill>
                <a:effectLst/>
                <a:latin typeface="Verdana" panose="020B0604030504040204" pitchFamily="34" charset="0"/>
                <a:ea typeface="+mn-ea"/>
                <a:cs typeface="+mn-cs"/>
              </a:rPr>
              <a:t>	“How do you identify your gender?”</a:t>
            </a:r>
            <a:r>
              <a:rPr lang="en-US" sz="1200" b="1" i="0" kern="1200" dirty="0">
                <a:solidFill>
                  <a:schemeClr val="tx1"/>
                </a:solidFill>
                <a:effectLst/>
                <a:latin typeface="Verdana" panose="020B0604030504040204" pitchFamily="34" charset="0"/>
                <a:ea typeface="+mn-ea"/>
                <a:cs typeface="+mn-cs"/>
              </a:rPr>
              <a:t>	</a:t>
            </a:r>
            <a:endParaRPr lang="en-US" sz="1200" b="0" i="0" kern="1200" dirty="0">
              <a:solidFill>
                <a:schemeClr val="tx1"/>
              </a:solidFill>
              <a:effectLst/>
              <a:latin typeface="Verdana" panose="020B060403050404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06818A80-324C-A94A-A288-E8B5ECC90687}" type="slidenum">
              <a:rPr lang="en-US" smtClean="0"/>
              <a:pPr/>
              <a:t>13</a:t>
            </a:fld>
            <a:endParaRPr lang="en-US" dirty="0"/>
          </a:p>
        </p:txBody>
      </p:sp>
    </p:spTree>
    <p:extLst>
      <p:ext uri="{BB962C8B-B14F-4D97-AF65-F5344CB8AC3E}">
        <p14:creationId xmlns:p14="http://schemas.microsoft.com/office/powerpoint/2010/main" val="3848886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Discussion Questions: </a:t>
            </a:r>
          </a:p>
          <a:p>
            <a:pPr lvl="0"/>
            <a:endParaRPr lang="en-US" sz="1200" b="0" i="0" kern="1200" dirty="0">
              <a:solidFill>
                <a:schemeClr val="tx1"/>
              </a:solidFill>
              <a:effectLst/>
              <a:latin typeface="Verdana" panose="020B0604030504040204" pitchFamily="34" charset="0"/>
              <a:ea typeface="+mn-ea"/>
              <a:cs typeface="+mn-cs"/>
            </a:endParaRPr>
          </a:p>
          <a:p>
            <a:pPr lvl="0"/>
            <a:r>
              <a:rPr lang="en-US" sz="1200" b="0" i="0" kern="1200" dirty="0">
                <a:solidFill>
                  <a:schemeClr val="tx1"/>
                </a:solidFill>
                <a:effectLst/>
                <a:latin typeface="Verdana" panose="020B0604030504040204" pitchFamily="34" charset="0"/>
                <a:ea typeface="+mn-ea"/>
                <a:cs typeface="+mn-cs"/>
              </a:rPr>
              <a:t>How do you ask a patient about their gender when you are confused?</a:t>
            </a:r>
          </a:p>
          <a:p>
            <a:r>
              <a:rPr lang="en-US" sz="1200" b="0" i="0" kern="1200" dirty="0">
                <a:solidFill>
                  <a:schemeClr val="tx1"/>
                </a:solidFill>
                <a:effectLst/>
                <a:latin typeface="Verdana" panose="020B0604030504040204" pitchFamily="34" charset="0"/>
                <a:ea typeface="+mn-ea"/>
                <a:cs typeface="+mn-cs"/>
              </a:rPr>
              <a:t>  </a:t>
            </a:r>
            <a:r>
              <a:rPr lang="en-US" sz="1200" b="0" i="1" kern="1200" dirty="0">
                <a:solidFill>
                  <a:schemeClr val="tx1"/>
                </a:solidFill>
                <a:effectLst/>
                <a:latin typeface="Verdana" panose="020B0604030504040204" pitchFamily="34" charset="0"/>
                <a:ea typeface="+mn-ea"/>
                <a:cs typeface="+mn-cs"/>
              </a:rPr>
              <a:t>It is perfectly fine to ask a patient how they identify their gender if you are unclear.  Don’t worry if you are confused.  The important thing is to be open-minded and supportive.</a:t>
            </a:r>
            <a:endParaRPr lang="en-US" sz="1200" b="0" i="0" kern="1200" dirty="0">
              <a:solidFill>
                <a:schemeClr val="tx1"/>
              </a:solidFill>
              <a:effectLst/>
              <a:latin typeface="Verdana" panose="020B0604030504040204" pitchFamily="34" charset="0"/>
              <a:ea typeface="+mn-ea"/>
              <a:cs typeface="+mn-cs"/>
            </a:endParaRPr>
          </a:p>
          <a:p>
            <a:r>
              <a:rPr lang="en-US" sz="1200" b="0" i="1" kern="1200" dirty="0">
                <a:solidFill>
                  <a:schemeClr val="tx1"/>
                </a:solidFill>
                <a:effectLst/>
                <a:latin typeface="Verdana" panose="020B0604030504040204" pitchFamily="34" charset="0"/>
                <a:ea typeface="+mn-ea"/>
                <a:cs typeface="+mn-cs"/>
              </a:rPr>
              <a:t>Some things that you could say are:</a:t>
            </a:r>
            <a:endParaRPr lang="en-US" sz="1200" b="0" i="0" kern="1200" dirty="0">
              <a:solidFill>
                <a:schemeClr val="tx1"/>
              </a:solidFill>
              <a:effectLst/>
              <a:latin typeface="Verdana" panose="020B0604030504040204" pitchFamily="34" charset="0"/>
              <a:ea typeface="+mn-ea"/>
              <a:cs typeface="+mn-cs"/>
            </a:endParaRPr>
          </a:p>
          <a:p>
            <a:r>
              <a:rPr lang="en-US" sz="1200" b="0" i="1" kern="1200" dirty="0">
                <a:solidFill>
                  <a:schemeClr val="tx1"/>
                </a:solidFill>
                <a:effectLst/>
                <a:latin typeface="Verdana" panose="020B0604030504040204" pitchFamily="34" charset="0"/>
                <a:ea typeface="+mn-ea"/>
                <a:cs typeface="+mn-cs"/>
              </a:rPr>
              <a:t>	“What pronouns do you use?”</a:t>
            </a:r>
            <a:endParaRPr lang="en-US" sz="1200" b="0" i="0" kern="1200" dirty="0">
              <a:solidFill>
                <a:schemeClr val="tx1"/>
              </a:solidFill>
              <a:effectLst/>
              <a:latin typeface="Verdana" panose="020B0604030504040204" pitchFamily="34" charset="0"/>
              <a:ea typeface="+mn-ea"/>
              <a:cs typeface="+mn-cs"/>
            </a:endParaRPr>
          </a:p>
          <a:p>
            <a:r>
              <a:rPr lang="en-US" sz="1200" b="0" i="1" kern="1200" dirty="0">
                <a:solidFill>
                  <a:schemeClr val="tx1"/>
                </a:solidFill>
                <a:effectLst/>
                <a:latin typeface="Verdana" panose="020B0604030504040204" pitchFamily="34" charset="0"/>
                <a:ea typeface="+mn-ea"/>
                <a:cs typeface="+mn-cs"/>
              </a:rPr>
              <a:t>	“How do you identify your gender?”</a:t>
            </a:r>
            <a:r>
              <a:rPr lang="en-US" sz="1200" b="1" i="0" kern="1200" dirty="0">
                <a:solidFill>
                  <a:schemeClr val="tx1"/>
                </a:solidFill>
                <a:effectLst/>
                <a:latin typeface="Verdana" panose="020B0604030504040204" pitchFamily="34" charset="0"/>
                <a:ea typeface="+mn-ea"/>
                <a:cs typeface="+mn-cs"/>
              </a:rPr>
              <a:t>	</a:t>
            </a:r>
            <a:endParaRPr lang="en-US" sz="1200" b="0" i="0" kern="1200" dirty="0">
              <a:solidFill>
                <a:schemeClr val="tx1"/>
              </a:solidFill>
              <a:effectLst/>
              <a:latin typeface="Verdana" panose="020B060403050404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06818A80-324C-A94A-A288-E8B5ECC90687}" type="slidenum">
              <a:rPr lang="en-US" smtClean="0"/>
              <a:pPr/>
              <a:t>14</a:t>
            </a:fld>
            <a:endParaRPr lang="en-US" dirty="0"/>
          </a:p>
        </p:txBody>
      </p:sp>
    </p:spTree>
    <p:extLst>
      <p:ext uri="{BB962C8B-B14F-4D97-AF65-F5344CB8AC3E}">
        <p14:creationId xmlns:p14="http://schemas.microsoft.com/office/powerpoint/2010/main" val="1112843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Questions: </a:t>
            </a:r>
          </a:p>
          <a:p>
            <a:endParaRPr lang="en-US" dirty="0"/>
          </a:p>
          <a:p>
            <a:pPr lvl="0"/>
            <a:r>
              <a:rPr lang="en-US" sz="1200" b="0" i="1" kern="1200" dirty="0">
                <a:solidFill>
                  <a:schemeClr val="tx1"/>
                </a:solidFill>
                <a:effectLst/>
                <a:latin typeface="Verdana" panose="020B0604030504040204" pitchFamily="34" charset="0"/>
                <a:ea typeface="+mn-ea"/>
                <a:cs typeface="+mn-cs"/>
              </a:rPr>
              <a:t> You should refer to patients with their stated pronouns, even if their record says otherwise.  In your patient note, it is appropriate to mention the patient’s sex assigned at birth and their gender identity.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8E3EA563-407F-4242-A6CE-5C65BCA20ECC}" type="slidenum">
              <a:rPr lang="en-US" smtClean="0"/>
              <a:t>15</a:t>
            </a:fld>
            <a:endParaRPr lang="en-US"/>
          </a:p>
        </p:txBody>
      </p:sp>
    </p:spTree>
    <p:extLst>
      <p:ext uri="{BB962C8B-B14F-4D97-AF65-F5344CB8AC3E}">
        <p14:creationId xmlns:p14="http://schemas.microsoft.com/office/powerpoint/2010/main" val="1477344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Questions: </a:t>
            </a:r>
            <a:r>
              <a:rPr lang="en-US" sz="1200" b="1" i="0" kern="1200" dirty="0">
                <a:solidFill>
                  <a:schemeClr val="tx1"/>
                </a:solidFill>
                <a:effectLst/>
                <a:latin typeface="Verdana" panose="020B0604030504040204" pitchFamily="34" charset="0"/>
                <a:ea typeface="+mn-ea"/>
                <a:cs typeface="+mn-cs"/>
              </a:rPr>
              <a:t>	</a:t>
            </a:r>
            <a:endParaRPr lang="en-US" sz="1200" b="0" i="0" kern="1200" dirty="0">
              <a:solidFill>
                <a:schemeClr val="tx1"/>
              </a:solidFill>
              <a:effectLst/>
              <a:latin typeface="Verdana" panose="020B0604030504040204" pitchFamily="34" charset="0"/>
              <a:ea typeface="+mn-ea"/>
              <a:cs typeface="+mn-cs"/>
            </a:endParaRPr>
          </a:p>
          <a:p>
            <a:br>
              <a:rPr lang="en-US" sz="1200" b="0" i="1" kern="1200" dirty="0">
                <a:solidFill>
                  <a:schemeClr val="tx1"/>
                </a:solidFill>
                <a:effectLst/>
                <a:latin typeface="Verdana" panose="020B0604030504040204" pitchFamily="34" charset="0"/>
                <a:ea typeface="+mn-ea"/>
                <a:cs typeface="+mn-cs"/>
              </a:rPr>
            </a:br>
            <a:r>
              <a:rPr lang="en-US" sz="1200" b="0" i="1" kern="1200" dirty="0">
                <a:solidFill>
                  <a:schemeClr val="tx1"/>
                </a:solidFill>
                <a:effectLst/>
                <a:latin typeface="Verdana" panose="020B0604030504040204" pitchFamily="34" charset="0"/>
                <a:ea typeface="+mn-ea"/>
                <a:cs typeface="+mn-cs"/>
              </a:rPr>
              <a:t>Is it relevant to discuss the patient’s gender with the new provider?  The best course of action is to ask the patient what they would prefer.  Even though it may not necessarily be clinically relevant to Tim’s care, he might appreciate your saving him from another potentially uncomfortable discussion with a new provider; however he might prefer to tell the new provider himself instead.</a:t>
            </a:r>
            <a:endParaRPr lang="en-US" sz="1200" b="0" i="0" kern="1200" dirty="0">
              <a:solidFill>
                <a:schemeClr val="tx1"/>
              </a:solidFill>
              <a:effectLst/>
              <a:latin typeface="Verdana" panose="020B0604030504040204" pitchFamily="34" charset="0"/>
              <a:ea typeface="+mn-ea"/>
              <a:cs typeface="+mn-cs"/>
            </a:endParaRPr>
          </a:p>
          <a:p>
            <a:pPr lvl="0"/>
            <a:endParaRPr lang="en-US" sz="1200" b="0" i="0" kern="1200" dirty="0">
              <a:solidFill>
                <a:schemeClr val="tx1"/>
              </a:solidFill>
              <a:effectLst/>
              <a:latin typeface="Verdana" panose="020B0604030504040204" pitchFamily="34" charset="0"/>
              <a:ea typeface="+mn-ea"/>
              <a:cs typeface="+mn-cs"/>
            </a:endParaRPr>
          </a:p>
          <a:p>
            <a:pPr lvl="0"/>
            <a:endParaRPr lang="en-US" sz="1200" b="0" i="0" kern="1200" dirty="0">
              <a:solidFill>
                <a:schemeClr val="tx1"/>
              </a:solidFill>
              <a:effectLst/>
              <a:latin typeface="Verdana" panose="020B0604030504040204" pitchFamily="34" charset="0"/>
              <a:ea typeface="+mn-ea"/>
              <a:cs typeface="+mn-cs"/>
            </a:endParaRPr>
          </a:p>
          <a:p>
            <a:pPr lvl="0"/>
            <a:r>
              <a:rPr lang="en-US" sz="1200" b="0" i="0" kern="1200" dirty="0">
                <a:solidFill>
                  <a:schemeClr val="tx1"/>
                </a:solidFill>
                <a:effectLst/>
                <a:latin typeface="Verdana" panose="020B0604030504040204" pitchFamily="34" charset="0"/>
                <a:ea typeface="+mn-ea"/>
                <a:cs typeface="+mn-cs"/>
              </a:rPr>
              <a:t>How can you make sure that your future practice is accessible and welcoming to all patients?  Is there anything that you can do now as a provider?</a:t>
            </a:r>
          </a:p>
          <a:p>
            <a:endParaRPr lang="en-US" dirty="0"/>
          </a:p>
        </p:txBody>
      </p:sp>
      <p:sp>
        <p:nvSpPr>
          <p:cNvPr id="4" name="Slide Number Placeholder 3"/>
          <p:cNvSpPr>
            <a:spLocks noGrp="1"/>
          </p:cNvSpPr>
          <p:nvPr>
            <p:ph type="sldNum" sz="quarter" idx="10"/>
          </p:nvPr>
        </p:nvSpPr>
        <p:spPr/>
        <p:txBody>
          <a:bodyPr/>
          <a:lstStyle/>
          <a:p>
            <a:fld id="{8E3EA563-407F-4242-A6CE-5C65BCA20ECC}" type="slidenum">
              <a:rPr lang="en-US" smtClean="0"/>
              <a:t>16</a:t>
            </a:fld>
            <a:endParaRPr lang="en-US"/>
          </a:p>
        </p:txBody>
      </p:sp>
    </p:spTree>
    <p:extLst>
      <p:ext uri="{BB962C8B-B14F-4D97-AF65-F5344CB8AC3E}">
        <p14:creationId xmlns:p14="http://schemas.microsoft.com/office/powerpoint/2010/main" val="9871927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BM Logo Slide">
    <p:spTree>
      <p:nvGrpSpPr>
        <p:cNvPr id="1" name=""/>
        <p:cNvGrpSpPr/>
        <p:nvPr/>
      </p:nvGrpSpPr>
      <p:grpSpPr>
        <a:xfrm>
          <a:off x="0" y="0"/>
          <a:ext cx="0" cy="0"/>
          <a:chOff x="0" y="0"/>
          <a:chExt cx="0" cy="0"/>
        </a:xfrm>
      </p:grpSpPr>
      <p:sp>
        <p:nvSpPr>
          <p:cNvPr id="16" name="Slide Number Placeholder 5"/>
          <p:cNvSpPr txBox="1">
            <a:spLocks/>
          </p:cNvSpPr>
          <p:nvPr userDrawn="1"/>
        </p:nvSpPr>
        <p:spPr>
          <a:xfrm>
            <a:off x="6532284" y="4818882"/>
            <a:ext cx="2057400" cy="273844"/>
          </a:xfrm>
          <a:prstGeom prst="rect">
            <a:avLst/>
          </a:prstGeom>
        </p:spPr>
        <p:txBody>
          <a:bodyPr/>
          <a:lstStyle>
            <a:defPPr>
              <a:defRPr lang="en-US"/>
            </a:defPPr>
            <a:lvl1pPr marL="0" algn="r" defTabSz="914400" rtl="0" eaLnBrk="1" latinLnBrk="0" hangingPunct="1">
              <a:defRPr sz="1000" b="1" i="0" kern="1200">
                <a:solidFill>
                  <a:srgbClr val="828383"/>
                </a:solidFill>
                <a:latin typeface="Museo Slab 900" charset="0"/>
                <a:ea typeface="Museo Slab 900" charset="0"/>
                <a:cs typeface="Museo Slab 90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z="750" smtClean="0">
                <a:solidFill>
                  <a:schemeClr val="bg1"/>
                </a:solidFill>
              </a:rPr>
              <a:pPr/>
              <a:t>‹#›</a:t>
            </a:fld>
            <a:endParaRPr lang="en-US" sz="750" dirty="0">
              <a:solidFill>
                <a:schemeClr val="bg1"/>
              </a:solidFill>
            </a:endParaRPr>
          </a:p>
        </p:txBody>
      </p:sp>
      <p:cxnSp>
        <p:nvCxnSpPr>
          <p:cNvPr id="19" name="Straight Connector 18"/>
          <p:cNvCxnSpPr/>
          <p:nvPr userDrawn="1"/>
        </p:nvCxnSpPr>
        <p:spPr>
          <a:xfrm>
            <a:off x="628653" y="4680900"/>
            <a:ext cx="7890681"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7D2EFC3-4B76-1F43-BFD2-E6E9E9E6C48D}"/>
              </a:ext>
            </a:extLst>
          </p:cNvPr>
          <p:cNvPicPr>
            <a:picLocks noChangeAspect="1"/>
          </p:cNvPicPr>
          <p:nvPr userDrawn="1"/>
        </p:nvPicPr>
        <p:blipFill>
          <a:blip r:embed="rId2"/>
          <a:srcRect/>
          <a:stretch/>
        </p:blipFill>
        <p:spPr>
          <a:xfrm>
            <a:off x="3023578" y="1885951"/>
            <a:ext cx="3096845" cy="996686"/>
          </a:xfrm>
          <a:prstGeom prst="rect">
            <a:avLst/>
          </a:prstGeom>
        </p:spPr>
      </p:pic>
    </p:spTree>
    <p:extLst>
      <p:ext uri="{BB962C8B-B14F-4D97-AF65-F5344CB8AC3E}">
        <p14:creationId xmlns:p14="http://schemas.microsoft.com/office/powerpoint/2010/main" val="50949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Subhead, Bulleted List, 2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sz="900" dirty="0"/>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p>
            <a:endParaRPr lang="en-US" dirty="0"/>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1219200" y="4276998"/>
            <a:ext cx="7772400" cy="147016"/>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7028" y="313267"/>
            <a:ext cx="8074572" cy="1039283"/>
          </a:xfrm>
          <a:prstGeom prst="rect">
            <a:avLst/>
          </a:prstGeom>
        </p:spPr>
        <p:txBody>
          <a:bodyPr lIns="0" tIns="0" rIns="0" bIns="0"/>
          <a:lstStyle>
            <a:lvl1pPr>
              <a:lnSpc>
                <a:spcPts val="35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18" name="Content Placeholder 11">
            <a:extLst>
              <a:ext uri="{FF2B5EF4-FFF2-40B4-BE49-F238E27FC236}">
                <a16:creationId xmlns:a16="http://schemas.microsoft.com/office/drawing/2014/main" id="{3EDB8184-FA24-BA4E-B34A-BC17070B0E14}"/>
              </a:ext>
            </a:extLst>
          </p:cNvPr>
          <p:cNvSpPr>
            <a:spLocks noGrp="1"/>
          </p:cNvSpPr>
          <p:nvPr>
            <p:ph sz="quarter" idx="33" hasCustomPrompt="1"/>
          </p:nvPr>
        </p:nvSpPr>
        <p:spPr>
          <a:xfrm>
            <a:off x="7543800" y="1428300"/>
            <a:ext cx="1447800"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19" name="Content Placeholder 11">
            <a:extLst>
              <a:ext uri="{FF2B5EF4-FFF2-40B4-BE49-F238E27FC236}">
                <a16:creationId xmlns:a16="http://schemas.microsoft.com/office/drawing/2014/main" id="{9CA48BC7-D3C5-494E-8B91-1788BF25BE8E}"/>
              </a:ext>
            </a:extLst>
          </p:cNvPr>
          <p:cNvSpPr>
            <a:spLocks noGrp="1"/>
          </p:cNvSpPr>
          <p:nvPr>
            <p:ph sz="quarter" idx="34" hasCustomPrompt="1"/>
          </p:nvPr>
        </p:nvSpPr>
        <p:spPr>
          <a:xfrm>
            <a:off x="7543800" y="2800350"/>
            <a:ext cx="1447800" cy="16298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23" name="Content Placeholder 11">
            <a:extLst>
              <a:ext uri="{FF2B5EF4-FFF2-40B4-BE49-F238E27FC236}">
                <a16:creationId xmlns:a16="http://schemas.microsoft.com/office/drawing/2014/main" id="{ECFB8DE8-EB4B-1141-81A0-74A3B684F4E5}"/>
              </a:ext>
            </a:extLst>
          </p:cNvPr>
          <p:cNvSpPr>
            <a:spLocks noGrp="1"/>
          </p:cNvSpPr>
          <p:nvPr>
            <p:ph sz="quarter" idx="38" hasCustomPrompt="1"/>
          </p:nvPr>
        </p:nvSpPr>
        <p:spPr>
          <a:xfrm>
            <a:off x="9343800" y="6150"/>
            <a:ext cx="1447800"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24" name="Content Placeholder 11">
            <a:extLst>
              <a:ext uri="{FF2B5EF4-FFF2-40B4-BE49-F238E27FC236}">
                <a16:creationId xmlns:a16="http://schemas.microsoft.com/office/drawing/2014/main" id="{462699FE-8CF3-B147-AE69-3FCE1F0A7D59}"/>
              </a:ext>
            </a:extLst>
          </p:cNvPr>
          <p:cNvSpPr>
            <a:spLocks noGrp="1"/>
          </p:cNvSpPr>
          <p:nvPr>
            <p:ph sz="quarter" idx="39" hasCustomPrompt="1"/>
          </p:nvPr>
        </p:nvSpPr>
        <p:spPr>
          <a:xfrm>
            <a:off x="9343800" y="1352550"/>
            <a:ext cx="1447800"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25" name="Content Placeholder 11">
            <a:extLst>
              <a:ext uri="{FF2B5EF4-FFF2-40B4-BE49-F238E27FC236}">
                <a16:creationId xmlns:a16="http://schemas.microsoft.com/office/drawing/2014/main" id="{6A6916DC-3821-0E49-B26E-5BF44A92EE7C}"/>
              </a:ext>
            </a:extLst>
          </p:cNvPr>
          <p:cNvSpPr>
            <a:spLocks noGrp="1"/>
          </p:cNvSpPr>
          <p:nvPr>
            <p:ph sz="quarter" idx="40" hasCustomPrompt="1"/>
          </p:nvPr>
        </p:nvSpPr>
        <p:spPr>
          <a:xfrm>
            <a:off x="9343800" y="2691750"/>
            <a:ext cx="1447800" cy="17384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9" name="Text Placeholder 8">
            <a:extLst>
              <a:ext uri="{FF2B5EF4-FFF2-40B4-BE49-F238E27FC236}">
                <a16:creationId xmlns:a16="http://schemas.microsoft.com/office/drawing/2014/main" id="{F7D8A821-7DE7-0F4D-98F3-41126883D12C}"/>
              </a:ext>
            </a:extLst>
          </p:cNvPr>
          <p:cNvSpPr>
            <a:spLocks noGrp="1"/>
          </p:cNvSpPr>
          <p:nvPr>
            <p:ph type="body" sz="quarter" idx="42" hasCustomPrompt="1"/>
          </p:nvPr>
        </p:nvSpPr>
        <p:spPr>
          <a:xfrm>
            <a:off x="914400" y="1434639"/>
            <a:ext cx="6477000" cy="623827"/>
          </a:xfrm>
          <a:prstGeom prst="rect">
            <a:avLst/>
          </a:prstGeom>
        </p:spPr>
        <p:txBody>
          <a:bodyPr lIns="0" tIns="0" rIns="0" bIns="0"/>
          <a:lstStyle>
            <a:lvl1pPr marL="0">
              <a:lnSpc>
                <a:spcPct val="110000"/>
              </a:lnSpc>
              <a:spcBef>
                <a:spcPts val="0"/>
              </a:spcBef>
              <a:spcAft>
                <a:spcPts val="600"/>
              </a:spcAf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0"/>
              </a:spcBef>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nSpc>
                <a:spcPct val="110000"/>
              </a:lnSpc>
              <a:spcBef>
                <a:spcPts val="0"/>
              </a:spcBef>
              <a:spcAft>
                <a:spcPts val="4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nSpc>
                <a:spcPct val="90000"/>
              </a:lnSpc>
              <a:spcBef>
                <a:spcPts val="0"/>
              </a:spcBef>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nSpc>
                <a:spcPct val="90000"/>
              </a:lnSpc>
              <a:spcBef>
                <a:spcPts val="0"/>
              </a:spcBef>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2"/>
            <a:r>
              <a:rPr lang="en-US" dirty="0"/>
              <a:t>Type subhead here. Use “Shift return” within paragraph. Use “Return” to make paragraph two.</a:t>
            </a:r>
          </a:p>
        </p:txBody>
      </p:sp>
      <p:sp>
        <p:nvSpPr>
          <p:cNvPr id="13" name="Text Placeholder 3">
            <a:extLst>
              <a:ext uri="{FF2B5EF4-FFF2-40B4-BE49-F238E27FC236}">
                <a16:creationId xmlns:a16="http://schemas.microsoft.com/office/drawing/2014/main" id="{DBF31065-7A8E-1041-924C-C851DC2C5936}"/>
              </a:ext>
            </a:extLst>
          </p:cNvPr>
          <p:cNvSpPr>
            <a:spLocks noGrp="1"/>
          </p:cNvSpPr>
          <p:nvPr>
            <p:ph type="body" sz="quarter" idx="35" hasCustomPrompt="1"/>
          </p:nvPr>
        </p:nvSpPr>
        <p:spPr>
          <a:xfrm>
            <a:off x="935566" y="2167457"/>
            <a:ext cx="6455833" cy="1928293"/>
          </a:xfrm>
          <a:prstGeom prst="rect">
            <a:avLst/>
          </a:prstGeom>
        </p:spPr>
        <p:txBody>
          <a:bodyPr lIns="0" tIns="0" rIns="0" bIns="0"/>
          <a:lstStyle>
            <a:lvl1pPr marL="119063" indent="-119063">
              <a:lnSpc>
                <a:spcPct val="110000"/>
              </a:lnSpc>
              <a:spcBef>
                <a:spcPts val="0"/>
              </a:spcBef>
              <a:spcAft>
                <a:spcPts val="4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290513" indent="-171450">
              <a:lnSpc>
                <a:spcPct val="110000"/>
              </a:lnSpc>
              <a:spcBef>
                <a:spcPts val="0"/>
              </a:spcBef>
              <a:spcAft>
                <a:spcPts val="400"/>
              </a:spcAft>
              <a:buFont typeface="System Font Regular"/>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61963" indent="-171450">
              <a:lnSpc>
                <a:spcPct val="110000"/>
              </a:lnSpc>
              <a:spcBef>
                <a:spcPts val="0"/>
              </a:spcBef>
              <a:spcAft>
                <a:spcPts val="400"/>
              </a:spcAft>
              <a:buFont typeface="Courier New" panose="02070309020205020404" pitchFamily="49" charset="0"/>
              <a:buChar char="o"/>
              <a:tabLst/>
              <a:defRPr sz="14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Type bulleted list here</a:t>
            </a:r>
          </a:p>
          <a:p>
            <a:pPr lvl="3"/>
            <a:r>
              <a:rPr lang="en-US" dirty="0"/>
              <a:t>Second level</a:t>
            </a:r>
          </a:p>
          <a:p>
            <a:pPr lvl="4"/>
            <a:r>
              <a:rPr lang="en-US" dirty="0"/>
              <a:t>Third level</a:t>
            </a:r>
          </a:p>
          <a:p>
            <a:pPr lvl="4"/>
            <a:r>
              <a:rPr lang="en-US" dirty="0"/>
              <a:t>Fourth level</a:t>
            </a:r>
          </a:p>
          <a:p>
            <a:pPr lvl="4"/>
            <a:r>
              <a:rPr lang="en-US" dirty="0"/>
              <a:t>Fifth level</a:t>
            </a:r>
          </a:p>
        </p:txBody>
      </p:sp>
    </p:spTree>
    <p:extLst>
      <p:ext uri="{BB962C8B-B14F-4D97-AF65-F5344CB8AC3E}">
        <p14:creationId xmlns:p14="http://schemas.microsoft.com/office/powerpoint/2010/main" val="185955802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Bulleted List, 6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p>
            <a:endParaRPr lang="en-US" dirty="0"/>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08561" y="304800"/>
            <a:ext cx="8083039" cy="1047750"/>
          </a:xfrm>
          <a:prstGeom prst="rect">
            <a:avLst/>
          </a:prstGeom>
        </p:spPr>
        <p:txBody>
          <a:bodyPr lIns="0" tIns="0" rIns="0" bIns="0"/>
          <a:lstStyle>
            <a:lvl1pPr>
              <a:lnSpc>
                <a:spcPts val="35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13" name="Content Placeholder 11">
            <a:extLst>
              <a:ext uri="{FF2B5EF4-FFF2-40B4-BE49-F238E27FC236}">
                <a16:creationId xmlns:a16="http://schemas.microsoft.com/office/drawing/2014/main" id="{F5708B29-91D2-BC46-B413-1913A83DD4EF}"/>
              </a:ext>
            </a:extLst>
          </p:cNvPr>
          <p:cNvSpPr>
            <a:spLocks noGrp="1"/>
          </p:cNvSpPr>
          <p:nvPr>
            <p:ph sz="quarter" idx="30" hasCustomPrompt="1"/>
          </p:nvPr>
        </p:nvSpPr>
        <p:spPr>
          <a:xfrm>
            <a:off x="7775575" y="1428750"/>
            <a:ext cx="1216025" cy="134352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14" name="Content Placeholder 11">
            <a:extLst>
              <a:ext uri="{FF2B5EF4-FFF2-40B4-BE49-F238E27FC236}">
                <a16:creationId xmlns:a16="http://schemas.microsoft.com/office/drawing/2014/main" id="{ECE980C4-375A-3243-A74A-C17C9690C472}"/>
              </a:ext>
            </a:extLst>
          </p:cNvPr>
          <p:cNvSpPr>
            <a:spLocks noGrp="1"/>
          </p:cNvSpPr>
          <p:nvPr>
            <p:ph sz="quarter" idx="31" hasCustomPrompt="1"/>
          </p:nvPr>
        </p:nvSpPr>
        <p:spPr>
          <a:xfrm>
            <a:off x="7775575" y="2865884"/>
            <a:ext cx="1216025" cy="155813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17" name="Content Placeholder 11">
            <a:extLst>
              <a:ext uri="{FF2B5EF4-FFF2-40B4-BE49-F238E27FC236}">
                <a16:creationId xmlns:a16="http://schemas.microsoft.com/office/drawing/2014/main" id="{9706A5BD-A9A7-2340-B208-717796CE2EC2}"/>
              </a:ext>
            </a:extLst>
          </p:cNvPr>
          <p:cNvSpPr>
            <a:spLocks noGrp="1"/>
          </p:cNvSpPr>
          <p:nvPr>
            <p:ph sz="quarter" idx="34" hasCustomPrompt="1"/>
          </p:nvPr>
        </p:nvSpPr>
        <p:spPr>
          <a:xfrm>
            <a:off x="9448800" y="1868798"/>
            <a:ext cx="2359025" cy="17384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4" name="Text Placeholder 3">
            <a:extLst>
              <a:ext uri="{FF2B5EF4-FFF2-40B4-BE49-F238E27FC236}">
                <a16:creationId xmlns:a16="http://schemas.microsoft.com/office/drawing/2014/main" id="{CC002275-5B5A-5945-96B9-11C4642822C4}"/>
              </a:ext>
            </a:extLst>
          </p:cNvPr>
          <p:cNvSpPr>
            <a:spLocks noGrp="1"/>
          </p:cNvSpPr>
          <p:nvPr>
            <p:ph type="body" sz="quarter" idx="35" hasCustomPrompt="1"/>
          </p:nvPr>
        </p:nvSpPr>
        <p:spPr>
          <a:xfrm>
            <a:off x="914400" y="1428750"/>
            <a:ext cx="5257800" cy="2895600"/>
          </a:xfrm>
          <a:prstGeom prst="rect">
            <a:avLst/>
          </a:prstGeom>
        </p:spPr>
        <p:txBody>
          <a:bodyPr lIns="0" tIns="0" rIns="0" bIns="0"/>
          <a:lstStyle>
            <a:lvl1pPr marL="119063" indent="-119063">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290513" indent="-171450">
              <a:lnSpc>
                <a:spcPct val="110000"/>
              </a:lnSpc>
              <a:spcBef>
                <a:spcPts val="0"/>
              </a:spcBef>
              <a:spcAft>
                <a:spcPts val="300"/>
              </a:spcAft>
              <a:buFont typeface="System Font Regular"/>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61963" indent="-171450">
              <a:lnSpc>
                <a:spcPct val="110000"/>
              </a:lnSpc>
              <a:spcBef>
                <a:spcPts val="0"/>
              </a:spcBef>
              <a:spcAft>
                <a:spcPts val="300"/>
              </a:spcAft>
              <a:buFont typeface="Courier New" panose="02070309020205020404" pitchFamily="49" charset="0"/>
              <a:buChar char="o"/>
              <a:tabLst/>
              <a:defRPr sz="14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Type bulleted list here</a:t>
            </a:r>
          </a:p>
          <a:p>
            <a:pPr lvl="3"/>
            <a:r>
              <a:rPr lang="en-US" dirty="0"/>
              <a:t>Second level</a:t>
            </a:r>
          </a:p>
          <a:p>
            <a:pPr lvl="4"/>
            <a:r>
              <a:rPr lang="en-US" dirty="0"/>
              <a:t>Third level</a:t>
            </a:r>
          </a:p>
          <a:p>
            <a:pPr lvl="4"/>
            <a:r>
              <a:rPr lang="en-US" dirty="0"/>
              <a:t>Fourth level</a:t>
            </a:r>
          </a:p>
          <a:p>
            <a:pPr lvl="4"/>
            <a:r>
              <a:rPr lang="en-US" dirty="0"/>
              <a:t>Fifth level</a:t>
            </a:r>
          </a:p>
        </p:txBody>
      </p:sp>
      <p:sp>
        <p:nvSpPr>
          <p:cNvPr id="11" name="Content Placeholder 11">
            <a:extLst>
              <a:ext uri="{FF2B5EF4-FFF2-40B4-BE49-F238E27FC236}">
                <a16:creationId xmlns:a16="http://schemas.microsoft.com/office/drawing/2014/main" id="{140D01CB-423A-804B-99C0-D6A84F953CDE}"/>
              </a:ext>
            </a:extLst>
          </p:cNvPr>
          <p:cNvSpPr>
            <a:spLocks noGrp="1"/>
          </p:cNvSpPr>
          <p:nvPr>
            <p:ph sz="quarter" idx="36" hasCustomPrompt="1"/>
          </p:nvPr>
        </p:nvSpPr>
        <p:spPr>
          <a:xfrm>
            <a:off x="7775575" y="9024"/>
            <a:ext cx="1216025" cy="134352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12" name="Content Placeholder 11">
            <a:extLst>
              <a:ext uri="{FF2B5EF4-FFF2-40B4-BE49-F238E27FC236}">
                <a16:creationId xmlns:a16="http://schemas.microsoft.com/office/drawing/2014/main" id="{A01EE183-E07D-3C4B-9D8B-5EDD9015D00C}"/>
              </a:ext>
            </a:extLst>
          </p:cNvPr>
          <p:cNvSpPr>
            <a:spLocks noGrp="1"/>
          </p:cNvSpPr>
          <p:nvPr>
            <p:ph sz="quarter" idx="37" hasCustomPrompt="1"/>
          </p:nvPr>
        </p:nvSpPr>
        <p:spPr>
          <a:xfrm>
            <a:off x="6500228" y="1428750"/>
            <a:ext cx="1216025" cy="134352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15" name="Content Placeholder 11">
            <a:extLst>
              <a:ext uri="{FF2B5EF4-FFF2-40B4-BE49-F238E27FC236}">
                <a16:creationId xmlns:a16="http://schemas.microsoft.com/office/drawing/2014/main" id="{29A5EA2B-37D3-8848-94E3-7F94F1BB5E60}"/>
              </a:ext>
            </a:extLst>
          </p:cNvPr>
          <p:cNvSpPr>
            <a:spLocks noGrp="1"/>
          </p:cNvSpPr>
          <p:nvPr>
            <p:ph sz="quarter" idx="38" hasCustomPrompt="1"/>
          </p:nvPr>
        </p:nvSpPr>
        <p:spPr>
          <a:xfrm>
            <a:off x="6500228" y="2865884"/>
            <a:ext cx="1216025" cy="155813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18" name="Content Placeholder 11">
            <a:extLst>
              <a:ext uri="{FF2B5EF4-FFF2-40B4-BE49-F238E27FC236}">
                <a16:creationId xmlns:a16="http://schemas.microsoft.com/office/drawing/2014/main" id="{9F57FFA1-C476-A843-A071-86DE7B5A5570}"/>
              </a:ext>
            </a:extLst>
          </p:cNvPr>
          <p:cNvSpPr>
            <a:spLocks noGrp="1"/>
          </p:cNvSpPr>
          <p:nvPr>
            <p:ph sz="quarter" idx="39" hasCustomPrompt="1"/>
          </p:nvPr>
        </p:nvSpPr>
        <p:spPr>
          <a:xfrm>
            <a:off x="6500228" y="9024"/>
            <a:ext cx="1216025" cy="134352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19" name="Text Placeholder 6">
            <a:extLst>
              <a:ext uri="{FF2B5EF4-FFF2-40B4-BE49-F238E27FC236}">
                <a16:creationId xmlns:a16="http://schemas.microsoft.com/office/drawing/2014/main" id="{34B77DAA-EC62-884E-B8EA-23AF4BC0954A}"/>
              </a:ext>
            </a:extLst>
          </p:cNvPr>
          <p:cNvSpPr>
            <a:spLocks noGrp="1"/>
          </p:cNvSpPr>
          <p:nvPr>
            <p:ph type="body" sz="quarter" idx="40" hasCustomPrompt="1"/>
          </p:nvPr>
        </p:nvSpPr>
        <p:spPr>
          <a:xfrm>
            <a:off x="914400" y="4248150"/>
            <a:ext cx="3581400" cy="175864"/>
          </a:xfrm>
          <a:prstGeom prst="rect">
            <a:avLst/>
          </a:prstGeom>
        </p:spPr>
        <p:txBody>
          <a:bodyPr lIns="0" tIns="0" rIns="0" bIns="0" anchor="b"/>
          <a:lstStyle>
            <a:lvl1pPr algn="l">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4800600" y="4234357"/>
            <a:ext cx="4191000" cy="189657"/>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Tree>
    <p:extLst>
      <p:ext uri="{BB962C8B-B14F-4D97-AF65-F5344CB8AC3E}">
        <p14:creationId xmlns:p14="http://schemas.microsoft.com/office/powerpoint/2010/main" val="228510534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Subhead, Number List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sz="900" dirty="0"/>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p>
            <a:endParaRPr lang="en-US" dirty="0"/>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914400" y="4248150"/>
            <a:ext cx="8077200" cy="175864"/>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21733"/>
            <a:ext cx="8077200" cy="1030817"/>
          </a:xfrm>
          <a:prstGeom prst="rect">
            <a:avLst/>
          </a:prstGeom>
        </p:spPr>
        <p:txBody>
          <a:bodyPr lIns="0" tIns="0" rIns="0" bIns="0"/>
          <a:lstStyle>
            <a:lvl1pPr>
              <a:lnSpc>
                <a:spcPts val="35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14400" y="2066475"/>
            <a:ext cx="6477000" cy="1866085"/>
          </a:xfrm>
          <a:prstGeom prst="rect">
            <a:avLst/>
          </a:prstGeom>
        </p:spPr>
        <p:txBody>
          <a:bodyPr lIns="0" tIns="0" rIns="0" bIns="0"/>
          <a:lstStyle>
            <a:lvl1pPr marL="230188" indent="-230188">
              <a:lnSpc>
                <a:spcPct val="110000"/>
              </a:lnSpc>
              <a:spcAft>
                <a:spcPts val="400"/>
              </a:spcAft>
              <a:buFont typeface="+mj-lt"/>
              <a:buAutoNum type="arabicPeriod"/>
              <a:tabLst/>
              <a:defRPr sz="14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2100"/>
              </a:lnSpc>
              <a:spcBef>
                <a:spcPts val="900"/>
              </a:spcBef>
              <a:tabLst/>
              <a:defRPr sz="14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2pPr>
            <a:lvl3pPr marL="230188" indent="-223838">
              <a:spcBef>
                <a:spcPts val="300"/>
              </a:spcBef>
              <a:buFont typeface="+mj-lt"/>
              <a:buAutoNum type="arabicPeriod"/>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230188" indent="-223838">
              <a:spcBef>
                <a:spcPts val="300"/>
              </a:spcBef>
              <a:buFont typeface="+mj-lt"/>
              <a:buAutoNum type="arabicPeriod"/>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30188" indent="-223838">
              <a:spcBef>
                <a:spcPts val="300"/>
              </a:spcBef>
              <a:buFont typeface="System Font Regular"/>
              <a:buChar char="–"/>
              <a:tabLst/>
              <a:defRPr sz="1600" b="0" i="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Type numbered list here</a:t>
            </a:r>
          </a:p>
          <a:p>
            <a:pPr lvl="0"/>
            <a:r>
              <a:rPr lang="en-US" dirty="0"/>
              <a:t>Third level</a:t>
            </a:r>
          </a:p>
          <a:p>
            <a:pPr lvl="0"/>
            <a:r>
              <a:rPr lang="en-US" dirty="0"/>
              <a:t>Fourth level</a:t>
            </a:r>
          </a:p>
          <a:p>
            <a:pPr lvl="0"/>
            <a:r>
              <a:rPr lang="en-US" dirty="0"/>
              <a:t>Fifth level</a:t>
            </a:r>
          </a:p>
        </p:txBody>
      </p:sp>
      <p:sp>
        <p:nvSpPr>
          <p:cNvPr id="18" name="Content Placeholder 11">
            <a:extLst>
              <a:ext uri="{FF2B5EF4-FFF2-40B4-BE49-F238E27FC236}">
                <a16:creationId xmlns:a16="http://schemas.microsoft.com/office/drawing/2014/main" id="{3EDB8184-FA24-BA4E-B34A-BC17070B0E14}"/>
              </a:ext>
            </a:extLst>
          </p:cNvPr>
          <p:cNvSpPr>
            <a:spLocks noGrp="1"/>
          </p:cNvSpPr>
          <p:nvPr>
            <p:ph sz="quarter" idx="33" hasCustomPrompt="1"/>
          </p:nvPr>
        </p:nvSpPr>
        <p:spPr>
          <a:xfrm>
            <a:off x="7543800" y="1428300"/>
            <a:ext cx="1447800"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dirty="0"/>
              <a:t>Place Image Here</a:t>
            </a:r>
          </a:p>
        </p:txBody>
      </p:sp>
      <p:sp>
        <p:nvSpPr>
          <p:cNvPr id="19" name="Content Placeholder 11">
            <a:extLst>
              <a:ext uri="{FF2B5EF4-FFF2-40B4-BE49-F238E27FC236}">
                <a16:creationId xmlns:a16="http://schemas.microsoft.com/office/drawing/2014/main" id="{9CA48BC7-D3C5-494E-8B91-1788BF25BE8E}"/>
              </a:ext>
            </a:extLst>
          </p:cNvPr>
          <p:cNvSpPr>
            <a:spLocks noGrp="1"/>
          </p:cNvSpPr>
          <p:nvPr>
            <p:ph sz="quarter" idx="34" hasCustomPrompt="1"/>
          </p:nvPr>
        </p:nvSpPr>
        <p:spPr>
          <a:xfrm>
            <a:off x="7543800" y="2800350"/>
            <a:ext cx="1447800" cy="16298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dirty="0"/>
              <a:t>Place Image Here</a:t>
            </a:r>
          </a:p>
        </p:txBody>
      </p:sp>
      <p:sp>
        <p:nvSpPr>
          <p:cNvPr id="23" name="Content Placeholder 11">
            <a:extLst>
              <a:ext uri="{FF2B5EF4-FFF2-40B4-BE49-F238E27FC236}">
                <a16:creationId xmlns:a16="http://schemas.microsoft.com/office/drawing/2014/main" id="{ECFB8DE8-EB4B-1141-81A0-74A3B684F4E5}"/>
              </a:ext>
            </a:extLst>
          </p:cNvPr>
          <p:cNvSpPr>
            <a:spLocks noGrp="1"/>
          </p:cNvSpPr>
          <p:nvPr>
            <p:ph sz="quarter" idx="38" hasCustomPrompt="1"/>
          </p:nvPr>
        </p:nvSpPr>
        <p:spPr>
          <a:xfrm>
            <a:off x="9343800" y="6150"/>
            <a:ext cx="1447800" cy="1276350"/>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24" name="Content Placeholder 11">
            <a:extLst>
              <a:ext uri="{FF2B5EF4-FFF2-40B4-BE49-F238E27FC236}">
                <a16:creationId xmlns:a16="http://schemas.microsoft.com/office/drawing/2014/main" id="{462699FE-8CF3-B147-AE69-3FCE1F0A7D59}"/>
              </a:ext>
            </a:extLst>
          </p:cNvPr>
          <p:cNvSpPr>
            <a:spLocks noGrp="1"/>
          </p:cNvSpPr>
          <p:nvPr>
            <p:ph sz="quarter" idx="39" hasCustomPrompt="1"/>
          </p:nvPr>
        </p:nvSpPr>
        <p:spPr>
          <a:xfrm>
            <a:off x="9343800" y="1352550"/>
            <a:ext cx="1447800" cy="1276350"/>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25" name="Content Placeholder 11">
            <a:extLst>
              <a:ext uri="{FF2B5EF4-FFF2-40B4-BE49-F238E27FC236}">
                <a16:creationId xmlns:a16="http://schemas.microsoft.com/office/drawing/2014/main" id="{6A6916DC-3821-0E49-B26E-5BF44A92EE7C}"/>
              </a:ext>
            </a:extLst>
          </p:cNvPr>
          <p:cNvSpPr>
            <a:spLocks noGrp="1"/>
          </p:cNvSpPr>
          <p:nvPr>
            <p:ph sz="quarter" idx="40" hasCustomPrompt="1"/>
          </p:nvPr>
        </p:nvSpPr>
        <p:spPr>
          <a:xfrm>
            <a:off x="9343800" y="2691750"/>
            <a:ext cx="1447800" cy="1738414"/>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4" name="Text Placeholder 3">
            <a:extLst>
              <a:ext uri="{FF2B5EF4-FFF2-40B4-BE49-F238E27FC236}">
                <a16:creationId xmlns:a16="http://schemas.microsoft.com/office/drawing/2014/main" id="{74225F94-B9CC-7B4C-AE2F-CAD9F4D05579}"/>
              </a:ext>
            </a:extLst>
          </p:cNvPr>
          <p:cNvSpPr>
            <a:spLocks noGrp="1"/>
          </p:cNvSpPr>
          <p:nvPr>
            <p:ph type="body" sz="quarter" idx="42" hasCustomPrompt="1"/>
          </p:nvPr>
        </p:nvSpPr>
        <p:spPr>
          <a:xfrm>
            <a:off x="914400" y="1419225"/>
            <a:ext cx="6477000" cy="670832"/>
          </a:xfrm>
          <a:prstGeom prst="rect">
            <a:avLst/>
          </a:prstGeom>
        </p:spPr>
        <p:txBody>
          <a:bodyPr lIns="0" tIns="0" rIns="0" bIns="0"/>
          <a:lstStyle>
            <a:lvl1pPr marL="0" indent="0">
              <a:lnSpc>
                <a:spcPct val="110000"/>
              </a:lnSpc>
              <a:spcAft>
                <a:spcPts val="4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nSpc>
                <a:spcPct val="90000"/>
              </a:lnSpc>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nSpc>
                <a:spcPct val="90000"/>
              </a:lnSpc>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nSpc>
                <a:spcPct val="90000"/>
              </a:lnSpc>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Type subhead here. Use “Shift return” within paragraph. Use “Return” to make paragraph two.</a:t>
            </a:r>
          </a:p>
        </p:txBody>
      </p:sp>
    </p:spTree>
    <p:extLst>
      <p:ext uri="{BB962C8B-B14F-4D97-AF65-F5344CB8AC3E}">
        <p14:creationId xmlns:p14="http://schemas.microsoft.com/office/powerpoint/2010/main" val="154345028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Number List w Flush Left Lis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sz="900" dirty="0"/>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p>
            <a:endParaRPr lang="en-US" dirty="0"/>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914400" y="4206304"/>
            <a:ext cx="7772400" cy="217710"/>
          </a:xfrm>
          <a:prstGeom prst="rect">
            <a:avLst/>
          </a:prstGeom>
        </p:spPr>
        <p:txBody>
          <a:bodyPr lIns="0" tIns="0" rIns="0" bIns="0" anchor="b"/>
          <a:lstStyle>
            <a:lvl1pPr algn="l">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13267"/>
            <a:ext cx="8077200" cy="1039283"/>
          </a:xfrm>
          <a:prstGeom prst="rect">
            <a:avLst/>
          </a:prstGeom>
        </p:spPr>
        <p:txBody>
          <a:bodyPr lIns="0" tIns="0" rIns="0" bIns="0"/>
          <a:lstStyle>
            <a:lvl1pPr>
              <a:lnSpc>
                <a:spcPts val="35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13" name="Content Placeholder 11">
            <a:extLst>
              <a:ext uri="{FF2B5EF4-FFF2-40B4-BE49-F238E27FC236}">
                <a16:creationId xmlns:a16="http://schemas.microsoft.com/office/drawing/2014/main" id="{5DD907BE-87DE-F74A-913A-139C25AB0B41}"/>
              </a:ext>
            </a:extLst>
          </p:cNvPr>
          <p:cNvSpPr>
            <a:spLocks noGrp="1"/>
          </p:cNvSpPr>
          <p:nvPr>
            <p:ph sz="quarter" idx="32" hasCustomPrompt="1"/>
          </p:nvPr>
        </p:nvSpPr>
        <p:spPr>
          <a:xfrm>
            <a:off x="7386662" y="13350"/>
            <a:ext cx="1597572" cy="13170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14" name="Content Placeholder 11">
            <a:extLst>
              <a:ext uri="{FF2B5EF4-FFF2-40B4-BE49-F238E27FC236}">
                <a16:creationId xmlns:a16="http://schemas.microsoft.com/office/drawing/2014/main" id="{2D852887-F9D8-3A49-9065-57D64E81D246}"/>
              </a:ext>
            </a:extLst>
          </p:cNvPr>
          <p:cNvSpPr>
            <a:spLocks noGrp="1"/>
          </p:cNvSpPr>
          <p:nvPr>
            <p:ph sz="quarter" idx="33" hasCustomPrompt="1"/>
          </p:nvPr>
        </p:nvSpPr>
        <p:spPr>
          <a:xfrm>
            <a:off x="7382785" y="1448554"/>
            <a:ext cx="1597572"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15" name="Content Placeholder 11">
            <a:extLst>
              <a:ext uri="{FF2B5EF4-FFF2-40B4-BE49-F238E27FC236}">
                <a16:creationId xmlns:a16="http://schemas.microsoft.com/office/drawing/2014/main" id="{7B946E27-0CD3-C34D-A2F8-E614711BAC5B}"/>
              </a:ext>
            </a:extLst>
          </p:cNvPr>
          <p:cNvSpPr>
            <a:spLocks noGrp="1"/>
          </p:cNvSpPr>
          <p:nvPr>
            <p:ph sz="quarter" idx="34" hasCustomPrompt="1"/>
          </p:nvPr>
        </p:nvSpPr>
        <p:spPr>
          <a:xfrm>
            <a:off x="7394028" y="2843108"/>
            <a:ext cx="1597572" cy="158090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16" name="Content Placeholder 11">
            <a:extLst>
              <a:ext uri="{FF2B5EF4-FFF2-40B4-BE49-F238E27FC236}">
                <a16:creationId xmlns:a16="http://schemas.microsoft.com/office/drawing/2014/main" id="{AA015EA6-70CC-9D48-B834-0929D5233353}"/>
              </a:ext>
            </a:extLst>
          </p:cNvPr>
          <p:cNvSpPr>
            <a:spLocks noGrp="1"/>
          </p:cNvSpPr>
          <p:nvPr>
            <p:ph sz="quarter" idx="35" hasCustomPrompt="1"/>
          </p:nvPr>
        </p:nvSpPr>
        <p:spPr>
          <a:xfrm>
            <a:off x="9255547" y="-8850"/>
            <a:ext cx="2359025"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7" name="Content Placeholder 11">
            <a:extLst>
              <a:ext uri="{FF2B5EF4-FFF2-40B4-BE49-F238E27FC236}">
                <a16:creationId xmlns:a16="http://schemas.microsoft.com/office/drawing/2014/main" id="{711A20A0-68F5-4F45-850A-783C8C3B05F6}"/>
              </a:ext>
            </a:extLst>
          </p:cNvPr>
          <p:cNvSpPr>
            <a:spLocks noGrp="1"/>
          </p:cNvSpPr>
          <p:nvPr>
            <p:ph sz="quarter" idx="36" hasCustomPrompt="1"/>
          </p:nvPr>
        </p:nvSpPr>
        <p:spPr>
          <a:xfrm>
            <a:off x="9255547" y="1330350"/>
            <a:ext cx="2359025"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8" name="Content Placeholder 11">
            <a:extLst>
              <a:ext uri="{FF2B5EF4-FFF2-40B4-BE49-F238E27FC236}">
                <a16:creationId xmlns:a16="http://schemas.microsoft.com/office/drawing/2014/main" id="{409EA7D2-68E1-564C-A98F-F3125A011DB0}"/>
              </a:ext>
            </a:extLst>
          </p:cNvPr>
          <p:cNvSpPr>
            <a:spLocks noGrp="1"/>
          </p:cNvSpPr>
          <p:nvPr>
            <p:ph sz="quarter" idx="37" hasCustomPrompt="1"/>
          </p:nvPr>
        </p:nvSpPr>
        <p:spPr>
          <a:xfrm>
            <a:off x="9255547" y="2669550"/>
            <a:ext cx="2359025" cy="17384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9" name="Text Placeholder 3">
            <a:extLst>
              <a:ext uri="{FF2B5EF4-FFF2-40B4-BE49-F238E27FC236}">
                <a16:creationId xmlns:a16="http://schemas.microsoft.com/office/drawing/2014/main" id="{1AB26EDB-A02F-DA44-BA80-3D0E9EAFE247}"/>
              </a:ext>
            </a:extLst>
          </p:cNvPr>
          <p:cNvSpPr>
            <a:spLocks noGrp="1"/>
          </p:cNvSpPr>
          <p:nvPr>
            <p:ph type="body" sz="quarter" idx="39" hasCustomPrompt="1"/>
          </p:nvPr>
        </p:nvSpPr>
        <p:spPr>
          <a:xfrm>
            <a:off x="914400" y="1441370"/>
            <a:ext cx="6019800" cy="2514600"/>
          </a:xfrm>
          <a:prstGeom prst="rect">
            <a:avLst/>
          </a:prstGeom>
        </p:spPr>
        <p:txBody>
          <a:bodyPr lIns="0" tIns="0" rIns="0" bIns="0"/>
          <a:lstStyle>
            <a:lvl1pPr marL="230188" indent="-222250" algn="l">
              <a:lnSpc>
                <a:spcPct val="110000"/>
              </a:lnSpc>
              <a:spcAft>
                <a:spcPts val="400"/>
              </a:spcAft>
              <a:buFont typeface="+mj-lt"/>
              <a:buAutoNum type="arabicPeriod"/>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30188" indent="0" algn="l">
              <a:lnSpc>
                <a:spcPct val="110000"/>
              </a:lnSpc>
              <a:spcBef>
                <a:spcPts val="0"/>
              </a:spcBef>
              <a:spcAft>
                <a:spcPts val="400"/>
              </a:spcAft>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403225" indent="-168275" algn="l">
              <a:lnSpc>
                <a:spcPct val="110000"/>
              </a:lnSpc>
              <a:spcBef>
                <a:spcPts val="0"/>
              </a:spcBef>
              <a:spcAft>
                <a:spcPts val="400"/>
              </a:spcAft>
              <a:buFont typeface="System Font Regular"/>
              <a:buChar char="–"/>
              <a:tabLst/>
              <a:defRPr sz="14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230188" indent="0" algn="l">
              <a:lnSpc>
                <a:spcPct val="110000"/>
              </a:lnSpc>
              <a:spcBef>
                <a:spcPts val="0"/>
              </a:spcBef>
              <a:spcAft>
                <a:spcPts val="400"/>
              </a:spcAft>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30188" indent="0" algn="l">
              <a:lnSpc>
                <a:spcPct val="110000"/>
              </a:lnSpc>
              <a:spcBef>
                <a:spcPts val="0"/>
              </a:spcBef>
              <a:spcAft>
                <a:spcPts val="300"/>
              </a:spcAft>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Type numbered list here</a:t>
            </a:r>
          </a:p>
          <a:p>
            <a:pPr lvl="0"/>
            <a:r>
              <a:rPr lang="en-US" dirty="0"/>
              <a:t>Second level</a:t>
            </a:r>
          </a:p>
          <a:p>
            <a:pPr lvl="1"/>
            <a:r>
              <a:rPr lang="en-US" dirty="0"/>
              <a:t>Third level</a:t>
            </a:r>
          </a:p>
          <a:p>
            <a:pPr lvl="3"/>
            <a:r>
              <a:rPr lang="en-US" dirty="0"/>
              <a:t>Fourth level</a:t>
            </a:r>
          </a:p>
          <a:p>
            <a:pPr lvl="2"/>
            <a:r>
              <a:rPr lang="en-US" dirty="0"/>
              <a:t>Fifth level</a:t>
            </a:r>
          </a:p>
        </p:txBody>
      </p:sp>
    </p:spTree>
    <p:extLst>
      <p:ext uri="{BB962C8B-B14F-4D97-AF65-F5344CB8AC3E}">
        <p14:creationId xmlns:p14="http://schemas.microsoft.com/office/powerpoint/2010/main" val="32471202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Number List w Bullet, 3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900" b="0" i="0">
                <a:solidFill>
                  <a:srgbClr val="828383"/>
                </a:solidFill>
                <a:latin typeface="Effra" panose="020B0603020203020204" pitchFamily="34" charset="0"/>
                <a:ea typeface="Effra" panose="020B0603020203020204" pitchFamily="34" charset="0"/>
                <a:cs typeface="Effra" panose="020B0603020203020204" pitchFamily="34" charset="0"/>
              </a:defRPr>
            </a:lvl1pPr>
          </a:lstStyle>
          <a:p>
            <a:fld id="{935F4044-894B-B74C-BA70-A76DFBF02618}" type="slidenum">
              <a:rPr lang="en-US" smtClean="0"/>
              <a:pPr/>
              <a:t>‹#›</a:t>
            </a:fld>
            <a:endParaRPr lang="en-US" sz="900" dirty="0"/>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p>
            <a:endParaRPr lang="en-US" dirty="0"/>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914400" y="4215154"/>
            <a:ext cx="8077200" cy="208860"/>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22421" y="305000"/>
            <a:ext cx="8069179" cy="1030817"/>
          </a:xfrm>
          <a:prstGeom prst="rect">
            <a:avLst/>
          </a:prstGeom>
        </p:spPr>
        <p:txBody>
          <a:bodyPr lIns="0" tIns="0" rIns="0" bIns="0"/>
          <a:lstStyle>
            <a:lvl1pPr>
              <a:lnSpc>
                <a:spcPts val="35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13" name="Content Placeholder 11">
            <a:extLst>
              <a:ext uri="{FF2B5EF4-FFF2-40B4-BE49-F238E27FC236}">
                <a16:creationId xmlns:a16="http://schemas.microsoft.com/office/drawing/2014/main" id="{5DD907BE-87DE-F74A-913A-139C25AB0B41}"/>
              </a:ext>
            </a:extLst>
          </p:cNvPr>
          <p:cNvSpPr>
            <a:spLocks noGrp="1"/>
          </p:cNvSpPr>
          <p:nvPr>
            <p:ph sz="quarter" idx="32" hasCustomPrompt="1"/>
          </p:nvPr>
        </p:nvSpPr>
        <p:spPr>
          <a:xfrm>
            <a:off x="7394028" y="13350"/>
            <a:ext cx="1597572"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4" name="Content Placeholder 11">
            <a:extLst>
              <a:ext uri="{FF2B5EF4-FFF2-40B4-BE49-F238E27FC236}">
                <a16:creationId xmlns:a16="http://schemas.microsoft.com/office/drawing/2014/main" id="{2D852887-F9D8-3A49-9065-57D64E81D246}"/>
              </a:ext>
            </a:extLst>
          </p:cNvPr>
          <p:cNvSpPr>
            <a:spLocks noGrp="1"/>
          </p:cNvSpPr>
          <p:nvPr>
            <p:ph sz="quarter" idx="33" hasCustomPrompt="1"/>
          </p:nvPr>
        </p:nvSpPr>
        <p:spPr>
          <a:xfrm>
            <a:off x="7394028" y="1352550"/>
            <a:ext cx="1597572"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15" name="Content Placeholder 11">
            <a:extLst>
              <a:ext uri="{FF2B5EF4-FFF2-40B4-BE49-F238E27FC236}">
                <a16:creationId xmlns:a16="http://schemas.microsoft.com/office/drawing/2014/main" id="{7B946E27-0CD3-C34D-A2F8-E614711BAC5B}"/>
              </a:ext>
            </a:extLst>
          </p:cNvPr>
          <p:cNvSpPr>
            <a:spLocks noGrp="1"/>
          </p:cNvSpPr>
          <p:nvPr>
            <p:ph sz="quarter" idx="34" hasCustomPrompt="1"/>
          </p:nvPr>
        </p:nvSpPr>
        <p:spPr>
          <a:xfrm>
            <a:off x="7394028" y="2691750"/>
            <a:ext cx="1597572" cy="17384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16" name="Content Placeholder 11">
            <a:extLst>
              <a:ext uri="{FF2B5EF4-FFF2-40B4-BE49-F238E27FC236}">
                <a16:creationId xmlns:a16="http://schemas.microsoft.com/office/drawing/2014/main" id="{AA015EA6-70CC-9D48-B834-0929D5233353}"/>
              </a:ext>
            </a:extLst>
          </p:cNvPr>
          <p:cNvSpPr>
            <a:spLocks noGrp="1"/>
          </p:cNvSpPr>
          <p:nvPr>
            <p:ph sz="quarter" idx="35" hasCustomPrompt="1"/>
          </p:nvPr>
        </p:nvSpPr>
        <p:spPr>
          <a:xfrm>
            <a:off x="9255547" y="-8850"/>
            <a:ext cx="2359025"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7" name="Content Placeholder 11">
            <a:extLst>
              <a:ext uri="{FF2B5EF4-FFF2-40B4-BE49-F238E27FC236}">
                <a16:creationId xmlns:a16="http://schemas.microsoft.com/office/drawing/2014/main" id="{711A20A0-68F5-4F45-850A-783C8C3B05F6}"/>
              </a:ext>
            </a:extLst>
          </p:cNvPr>
          <p:cNvSpPr>
            <a:spLocks noGrp="1"/>
          </p:cNvSpPr>
          <p:nvPr>
            <p:ph sz="quarter" idx="36" hasCustomPrompt="1"/>
          </p:nvPr>
        </p:nvSpPr>
        <p:spPr>
          <a:xfrm>
            <a:off x="9255547" y="1330350"/>
            <a:ext cx="2359025"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18" name="Content Placeholder 11">
            <a:extLst>
              <a:ext uri="{FF2B5EF4-FFF2-40B4-BE49-F238E27FC236}">
                <a16:creationId xmlns:a16="http://schemas.microsoft.com/office/drawing/2014/main" id="{409EA7D2-68E1-564C-A98F-F3125A011DB0}"/>
              </a:ext>
            </a:extLst>
          </p:cNvPr>
          <p:cNvSpPr>
            <a:spLocks noGrp="1"/>
          </p:cNvSpPr>
          <p:nvPr>
            <p:ph sz="quarter" idx="37" hasCustomPrompt="1"/>
          </p:nvPr>
        </p:nvSpPr>
        <p:spPr>
          <a:xfrm>
            <a:off x="9255547" y="2669550"/>
            <a:ext cx="2359025" cy="17384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4" name="Text Placeholder 3">
            <a:extLst>
              <a:ext uri="{FF2B5EF4-FFF2-40B4-BE49-F238E27FC236}">
                <a16:creationId xmlns:a16="http://schemas.microsoft.com/office/drawing/2014/main" id="{C1189FFF-12D0-C14D-92C0-632FA4892FBA}"/>
              </a:ext>
            </a:extLst>
          </p:cNvPr>
          <p:cNvSpPr>
            <a:spLocks noGrp="1"/>
          </p:cNvSpPr>
          <p:nvPr>
            <p:ph type="body" sz="quarter" idx="38" hasCustomPrompt="1"/>
          </p:nvPr>
        </p:nvSpPr>
        <p:spPr>
          <a:xfrm>
            <a:off x="922421" y="1441370"/>
            <a:ext cx="6316579" cy="2514600"/>
          </a:xfrm>
          <a:prstGeom prst="rect">
            <a:avLst/>
          </a:prstGeom>
        </p:spPr>
        <p:txBody>
          <a:bodyPr lIns="0" tIns="0" rIns="0" bIns="0"/>
          <a:lstStyle>
            <a:lvl1pPr marL="230188" indent="-222250" algn="l">
              <a:lnSpc>
                <a:spcPct val="110000"/>
              </a:lnSpc>
              <a:spcAft>
                <a:spcPts val="400"/>
              </a:spcAft>
              <a:buFont typeface="+mj-lt"/>
              <a:buAutoNum type="arabicPeriod"/>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06400" indent="-176213" algn="l">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2713" algn="l">
              <a:lnSpc>
                <a:spcPct val="110000"/>
              </a:lnSpc>
              <a:spcBef>
                <a:spcPts val="0"/>
              </a:spcBef>
              <a:spcAft>
                <a:spcPts val="4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42900" indent="-112713" algn="l">
              <a:lnSpc>
                <a:spcPct val="110000"/>
              </a:lnSpc>
              <a:spcBef>
                <a:spcPts val="0"/>
              </a:spcBef>
              <a:spcAft>
                <a:spcPts val="4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00050" indent="-169863" algn="l">
              <a:spcBef>
                <a:spcPts val="0"/>
              </a:spcBef>
              <a:spcAft>
                <a:spcPts val="300"/>
              </a:spcAft>
              <a:buFont typeface="Arial" panose="020B0604020202020204" pitchFamily="34" charset="0"/>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 numbered list followed by sub bulleted list</a:t>
            </a:r>
          </a:p>
          <a:p>
            <a:pPr lvl="2"/>
            <a:r>
              <a:rPr lang="en-US" dirty="0"/>
              <a:t>Bullet</a:t>
            </a:r>
          </a:p>
          <a:p>
            <a:pPr lvl="3"/>
            <a:r>
              <a:rPr lang="en-US" dirty="0"/>
              <a:t>Third level</a:t>
            </a:r>
          </a:p>
          <a:p>
            <a:pPr lvl="3"/>
            <a:r>
              <a:rPr lang="en-US" dirty="0"/>
              <a:t>Fourth level</a:t>
            </a:r>
          </a:p>
          <a:p>
            <a:pPr lvl="3"/>
            <a:r>
              <a:rPr lang="en-US" dirty="0"/>
              <a:t>Fifth level</a:t>
            </a:r>
          </a:p>
        </p:txBody>
      </p:sp>
    </p:spTree>
    <p:extLst>
      <p:ext uri="{BB962C8B-B14F-4D97-AF65-F5344CB8AC3E}">
        <p14:creationId xmlns:p14="http://schemas.microsoft.com/office/powerpoint/2010/main" val="3022865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Head, 3 Photos with copy">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a:xfrm>
            <a:off x="8763000" y="4683569"/>
            <a:ext cx="228600" cy="273843"/>
          </a:xfrm>
          <a:prstGeom prst="rect">
            <a:avLst/>
          </a:prstGeom>
        </p:spPr>
        <p:txBody>
          <a:bodyPr/>
          <a:lstStyle>
            <a:lvl1pPr algn="r">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sz="900" dirty="0"/>
          </a:p>
        </p:txBody>
      </p:sp>
      <p:sp>
        <p:nvSpPr>
          <p:cNvPr id="18" name="Picture Placeholder 2"/>
          <p:cNvSpPr>
            <a:spLocks noGrp="1"/>
          </p:cNvSpPr>
          <p:nvPr>
            <p:ph type="pic" idx="13" hasCustomPrompt="1"/>
          </p:nvPr>
        </p:nvSpPr>
        <p:spPr>
          <a:xfrm>
            <a:off x="1295400" y="1447800"/>
            <a:ext cx="1676400" cy="2343150"/>
          </a:xfrm>
          <a:prstGeom prst="rect">
            <a:avLst/>
          </a:prstGeom>
          <a:solidFill>
            <a:schemeClr val="bg1"/>
          </a:solidFill>
          <a:ln w="6350">
            <a:solidFill>
              <a:schemeClr val="bg1">
                <a:lumMod val="85000"/>
              </a:schemeClr>
            </a:solidFill>
          </a:ln>
        </p:spPr>
        <p:txBody>
          <a:bodyPr anchor="t">
            <a:normAutofit/>
          </a:bodyPr>
          <a:lstStyle>
            <a:lvl1pPr marL="0" indent="0" algn="l">
              <a:buNone/>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a:t>Drag picture to placeholder or click icon to add</a:t>
            </a:r>
          </a:p>
        </p:txBody>
      </p:sp>
      <p:sp>
        <p:nvSpPr>
          <p:cNvPr id="2" name="Footer Placeholder 1">
            <a:extLst>
              <a:ext uri="{FF2B5EF4-FFF2-40B4-BE49-F238E27FC236}">
                <a16:creationId xmlns:a16="http://schemas.microsoft.com/office/drawing/2014/main" id="{C10408AA-895A-4746-9428-2BC81E280508}"/>
              </a:ext>
            </a:extLst>
          </p:cNvPr>
          <p:cNvSpPr>
            <a:spLocks noGrp="1"/>
          </p:cNvSpPr>
          <p:nvPr>
            <p:ph type="ftr" sz="quarter" idx="24"/>
          </p:nvPr>
        </p:nvSpPr>
        <p:spPr>
          <a:xfrm>
            <a:off x="3285066" y="4656666"/>
            <a:ext cx="5401733" cy="300747"/>
          </a:xfrm>
        </p:spPr>
        <p:txBody>
          <a:bodyPr/>
          <a:lstStyle/>
          <a:p>
            <a:endParaRPr lang="en-US" dirty="0"/>
          </a:p>
        </p:txBody>
      </p:sp>
      <p:sp>
        <p:nvSpPr>
          <p:cNvPr id="3" name="Title 2">
            <a:extLst>
              <a:ext uri="{FF2B5EF4-FFF2-40B4-BE49-F238E27FC236}">
                <a16:creationId xmlns:a16="http://schemas.microsoft.com/office/drawing/2014/main" id="{C2474DFE-EB57-0D47-84BF-D368EB2265C7}"/>
              </a:ext>
            </a:extLst>
          </p:cNvPr>
          <p:cNvSpPr>
            <a:spLocks noGrp="1"/>
          </p:cNvSpPr>
          <p:nvPr>
            <p:ph type="title" hasCustomPrompt="1"/>
          </p:nvPr>
        </p:nvSpPr>
        <p:spPr>
          <a:xfrm>
            <a:off x="914400" y="304801"/>
            <a:ext cx="8077200" cy="1123950"/>
          </a:xfrm>
        </p:spPr>
        <p:txBody>
          <a:bodyPr/>
          <a:lstStyle>
            <a:lvl1pPr>
              <a:lnSpc>
                <a:spcPts val="3500"/>
              </a:lnSpc>
              <a:defRPr>
                <a:solidFill>
                  <a:schemeClr val="tx1"/>
                </a:solidFill>
              </a:defRPr>
            </a:lvl1pPr>
          </a:lstStyle>
          <a:p>
            <a:r>
              <a:rPr lang="en-US" dirty="0"/>
              <a:t>2-Line Headline Here</a:t>
            </a:r>
            <a:br>
              <a:rPr lang="en-US" dirty="0"/>
            </a:br>
            <a:r>
              <a:rPr lang="en-US" dirty="0"/>
              <a:t>2-Line Headline Here</a:t>
            </a:r>
          </a:p>
        </p:txBody>
      </p:sp>
      <p:sp>
        <p:nvSpPr>
          <p:cNvPr id="8" name="Picture Placeholder 2">
            <a:extLst>
              <a:ext uri="{FF2B5EF4-FFF2-40B4-BE49-F238E27FC236}">
                <a16:creationId xmlns:a16="http://schemas.microsoft.com/office/drawing/2014/main" id="{90FC2D00-2063-3C4A-BD65-4F9CB7698E37}"/>
              </a:ext>
            </a:extLst>
          </p:cNvPr>
          <p:cNvSpPr>
            <a:spLocks noGrp="1"/>
          </p:cNvSpPr>
          <p:nvPr>
            <p:ph type="pic" idx="26" hasCustomPrompt="1"/>
          </p:nvPr>
        </p:nvSpPr>
        <p:spPr>
          <a:xfrm>
            <a:off x="3924299" y="1447800"/>
            <a:ext cx="1676401" cy="2343150"/>
          </a:xfrm>
          <a:prstGeom prst="rect">
            <a:avLst/>
          </a:prstGeom>
          <a:solidFill>
            <a:schemeClr val="bg1"/>
          </a:solidFill>
          <a:ln w="6350">
            <a:solidFill>
              <a:schemeClr val="bg1">
                <a:lumMod val="85000"/>
              </a:schemeClr>
            </a:solidFill>
          </a:ln>
        </p:spPr>
        <p:txBody>
          <a:bodyPr anchor="t">
            <a:normAutofit/>
          </a:bodyPr>
          <a:lstStyle>
            <a:lvl1pPr marL="0" indent="0" algn="l">
              <a:buNone/>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a:t>Drag picture to placeholder or click icon to add</a:t>
            </a:r>
          </a:p>
        </p:txBody>
      </p:sp>
      <p:sp>
        <p:nvSpPr>
          <p:cNvPr id="9" name="Picture Placeholder 2">
            <a:extLst>
              <a:ext uri="{FF2B5EF4-FFF2-40B4-BE49-F238E27FC236}">
                <a16:creationId xmlns:a16="http://schemas.microsoft.com/office/drawing/2014/main" id="{7C21382B-2E59-934A-A502-8E6EA6341BD3}"/>
              </a:ext>
            </a:extLst>
          </p:cNvPr>
          <p:cNvSpPr>
            <a:spLocks noGrp="1"/>
          </p:cNvSpPr>
          <p:nvPr>
            <p:ph type="pic" idx="27" hasCustomPrompt="1"/>
          </p:nvPr>
        </p:nvSpPr>
        <p:spPr>
          <a:xfrm>
            <a:off x="6553199" y="1447800"/>
            <a:ext cx="1719742" cy="2343150"/>
          </a:xfrm>
          <a:prstGeom prst="rect">
            <a:avLst/>
          </a:prstGeom>
          <a:solidFill>
            <a:schemeClr val="bg1"/>
          </a:solidFill>
          <a:ln w="6350">
            <a:solidFill>
              <a:schemeClr val="bg1">
                <a:lumMod val="85000"/>
              </a:schemeClr>
            </a:solidFill>
          </a:ln>
        </p:spPr>
        <p:txBody>
          <a:bodyPr anchor="t">
            <a:normAutofit/>
          </a:bodyPr>
          <a:lstStyle>
            <a:lvl1pPr marL="0" indent="0" algn="l">
              <a:buNone/>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a:t>Drag picture to placeholder or click icon to add</a:t>
            </a:r>
          </a:p>
        </p:txBody>
      </p:sp>
      <p:sp>
        <p:nvSpPr>
          <p:cNvPr id="6" name="Text Placeholder 5">
            <a:extLst>
              <a:ext uri="{FF2B5EF4-FFF2-40B4-BE49-F238E27FC236}">
                <a16:creationId xmlns:a16="http://schemas.microsoft.com/office/drawing/2014/main" id="{411E241E-7371-7040-B4AB-8D70B191F5AD}"/>
              </a:ext>
            </a:extLst>
          </p:cNvPr>
          <p:cNvSpPr>
            <a:spLocks noGrp="1"/>
          </p:cNvSpPr>
          <p:nvPr>
            <p:ph type="body" sz="quarter" idx="30" hasCustomPrompt="1"/>
          </p:nvPr>
        </p:nvSpPr>
        <p:spPr>
          <a:xfrm>
            <a:off x="914400" y="3886200"/>
            <a:ext cx="2514600" cy="457200"/>
          </a:xfrm>
          <a:prstGeom prst="rect">
            <a:avLst/>
          </a:prstGeom>
        </p:spPr>
        <p:txBody>
          <a:bodyPr/>
          <a:lstStyle>
            <a:lvl1pPr marL="0" algn="ctr">
              <a:lnSpc>
                <a:spcPct val="90000"/>
              </a:lnSpc>
              <a:spcBef>
                <a:spcPts val="450"/>
              </a:spcBef>
              <a:defRPr sz="12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algn="ctr">
              <a:lnSpc>
                <a:spcPct val="90000"/>
              </a:lnSpc>
              <a:spcBef>
                <a:spcPts val="300"/>
              </a:spcBef>
              <a:defRPr sz="900" b="0" i="0">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Type Name Here</a:t>
            </a:r>
          </a:p>
          <a:p>
            <a:pPr lvl="1"/>
            <a:r>
              <a:rPr lang="en-US" dirty="0"/>
              <a:t>Title Here</a:t>
            </a:r>
          </a:p>
        </p:txBody>
      </p:sp>
      <p:sp>
        <p:nvSpPr>
          <p:cNvPr id="13" name="Text Placeholder 5">
            <a:extLst>
              <a:ext uri="{FF2B5EF4-FFF2-40B4-BE49-F238E27FC236}">
                <a16:creationId xmlns:a16="http://schemas.microsoft.com/office/drawing/2014/main" id="{856B997F-6A58-7A40-9DB1-1422EB8AE7C1}"/>
              </a:ext>
            </a:extLst>
          </p:cNvPr>
          <p:cNvSpPr>
            <a:spLocks noGrp="1"/>
          </p:cNvSpPr>
          <p:nvPr>
            <p:ph type="body" sz="quarter" idx="31" hasCustomPrompt="1"/>
          </p:nvPr>
        </p:nvSpPr>
        <p:spPr>
          <a:xfrm>
            <a:off x="3505200" y="3886200"/>
            <a:ext cx="2514599" cy="457200"/>
          </a:xfrm>
          <a:prstGeom prst="rect">
            <a:avLst/>
          </a:prstGeom>
        </p:spPr>
        <p:txBody>
          <a:bodyPr/>
          <a:lstStyle>
            <a:lvl1pPr marL="0" algn="ctr">
              <a:lnSpc>
                <a:spcPct val="90000"/>
              </a:lnSpc>
              <a:spcBef>
                <a:spcPts val="450"/>
              </a:spcBef>
              <a:defRPr sz="12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algn="ctr">
              <a:lnSpc>
                <a:spcPct val="90000"/>
              </a:lnSpc>
              <a:spcBef>
                <a:spcPts val="300"/>
              </a:spcBef>
              <a:defRPr sz="900" b="0" i="0">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Type Name Here</a:t>
            </a:r>
          </a:p>
          <a:p>
            <a:pPr lvl="1"/>
            <a:r>
              <a:rPr lang="en-US" dirty="0"/>
              <a:t>Title Here</a:t>
            </a:r>
          </a:p>
        </p:txBody>
      </p:sp>
      <p:sp>
        <p:nvSpPr>
          <p:cNvPr id="14" name="Text Placeholder 5">
            <a:extLst>
              <a:ext uri="{FF2B5EF4-FFF2-40B4-BE49-F238E27FC236}">
                <a16:creationId xmlns:a16="http://schemas.microsoft.com/office/drawing/2014/main" id="{036308A8-64DE-E94D-BBD3-AEAB0685DFE2}"/>
              </a:ext>
            </a:extLst>
          </p:cNvPr>
          <p:cNvSpPr>
            <a:spLocks noGrp="1"/>
          </p:cNvSpPr>
          <p:nvPr>
            <p:ph type="body" sz="quarter" idx="32" hasCustomPrompt="1"/>
          </p:nvPr>
        </p:nvSpPr>
        <p:spPr>
          <a:xfrm>
            <a:off x="6172200" y="3886200"/>
            <a:ext cx="2514599" cy="457200"/>
          </a:xfrm>
          <a:prstGeom prst="rect">
            <a:avLst/>
          </a:prstGeom>
        </p:spPr>
        <p:txBody>
          <a:bodyPr/>
          <a:lstStyle>
            <a:lvl1pPr marL="0" algn="ctr">
              <a:lnSpc>
                <a:spcPct val="90000"/>
              </a:lnSpc>
              <a:spcBef>
                <a:spcPts val="450"/>
              </a:spcBef>
              <a:defRPr sz="12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algn="ctr">
              <a:lnSpc>
                <a:spcPct val="90000"/>
              </a:lnSpc>
              <a:spcBef>
                <a:spcPts val="300"/>
              </a:spcBef>
              <a:defRPr sz="900" b="0" i="0">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Type Name Here</a:t>
            </a:r>
          </a:p>
          <a:p>
            <a:pPr lvl="1"/>
            <a:r>
              <a:rPr lang="en-US" dirty="0"/>
              <a:t>Title Here</a:t>
            </a:r>
          </a:p>
        </p:txBody>
      </p:sp>
    </p:spTree>
    <p:extLst>
      <p:ext uri="{BB962C8B-B14F-4D97-AF65-F5344CB8AC3E}">
        <p14:creationId xmlns:p14="http://schemas.microsoft.com/office/powerpoint/2010/main" val="1452854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Head, Color block, 2 paragraph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BFDDFD-BE8F-084F-B081-F706687C7E63}"/>
              </a:ext>
            </a:extLst>
          </p:cNvPr>
          <p:cNvSpPr/>
          <p:nvPr userDrawn="1"/>
        </p:nvSpPr>
        <p:spPr>
          <a:xfrm>
            <a:off x="1600200" y="257177"/>
            <a:ext cx="7200900" cy="4117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1350" b="0" i="0" dirty="0">
                <a:latin typeface="Verdana" panose="020B0604030504040204" pitchFamily="34" charset="0"/>
              </a:rPr>
              <a:t>‘</a:t>
            </a:r>
          </a:p>
        </p:txBody>
      </p:sp>
      <p:sp>
        <p:nvSpPr>
          <p:cNvPr id="15" name="Slide Number Placeholder 5"/>
          <p:cNvSpPr>
            <a:spLocks noGrp="1"/>
          </p:cNvSpPr>
          <p:nvPr>
            <p:ph type="sldNum" sz="quarter" idx="12"/>
          </p:nvPr>
        </p:nvSpPr>
        <p:spPr>
          <a:xfrm>
            <a:off x="8763000" y="4668932"/>
            <a:ext cx="228600" cy="288482"/>
          </a:xfrm>
          <a:prstGeom prst="rect">
            <a:avLst/>
          </a:prstGeom>
        </p:spPr>
        <p:txBody>
          <a:bodyPr anchor="ctr"/>
          <a:lstStyle>
            <a:lvl1pPr algn="r">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8" name="Text Placeholder 2"/>
          <p:cNvSpPr>
            <a:spLocks noGrp="1"/>
          </p:cNvSpPr>
          <p:nvPr>
            <p:ph type="body" idx="1" hasCustomPrompt="1"/>
          </p:nvPr>
        </p:nvSpPr>
        <p:spPr>
          <a:xfrm>
            <a:off x="914401" y="1972636"/>
            <a:ext cx="3733800" cy="2242210"/>
          </a:xfrm>
          <a:prstGeom prst="rect">
            <a:avLst/>
          </a:prstGeom>
        </p:spPr>
        <p:txBody>
          <a:bodyPr lIns="0" tIns="0" rIns="0" bIns="0" anchor="t">
            <a:normAutofit/>
          </a:bodyPr>
          <a:lstStyle>
            <a:lvl1pPr marL="0" indent="0" algn="l">
              <a:lnSpc>
                <a:spcPct val="110000"/>
              </a:lnSpc>
              <a:spcBef>
                <a:spcPts val="0"/>
              </a:spcBef>
              <a:spcAft>
                <a:spcPts val="600"/>
              </a:spcAft>
              <a:buNone/>
              <a:defRPr sz="12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err="1"/>
              <a:t>Aenean</a:t>
            </a:r>
            <a:r>
              <a:rPr lang="en-US" dirty="0"/>
              <a:t> </a:t>
            </a:r>
            <a:r>
              <a:rPr lang="en-US" dirty="0" err="1"/>
              <a:t>augue</a:t>
            </a:r>
            <a:r>
              <a:rPr lang="en-US" dirty="0"/>
              <a:t> quam, </a:t>
            </a:r>
            <a:r>
              <a:rPr lang="en-US" dirty="0" err="1"/>
              <a:t>pulvinar</a:t>
            </a:r>
            <a:r>
              <a:rPr lang="en-US" dirty="0"/>
              <a:t> sit </a:t>
            </a:r>
            <a:r>
              <a:rPr lang="en-US" dirty="0" err="1"/>
              <a:t>amet</a:t>
            </a:r>
            <a:r>
              <a:rPr lang="en-US" dirty="0"/>
              <a:t> </a:t>
            </a:r>
            <a:r>
              <a:rPr lang="en-US" dirty="0" err="1"/>
              <a:t>consequat</a:t>
            </a:r>
            <a:r>
              <a:rPr lang="en-US" dirty="0"/>
              <a:t> vitae, </a:t>
            </a:r>
            <a:r>
              <a:rPr lang="en-US" dirty="0" err="1"/>
              <a:t>tristique</a:t>
            </a:r>
            <a:r>
              <a:rPr lang="en-US" dirty="0"/>
              <a:t> </a:t>
            </a:r>
            <a:r>
              <a:rPr lang="en-US" dirty="0" err="1"/>
              <a:t>pellentesque</a:t>
            </a:r>
            <a:r>
              <a:rPr lang="en-US" dirty="0"/>
              <a:t> dui. </a:t>
            </a:r>
            <a:r>
              <a:rPr lang="en-US" dirty="0" err="1"/>
              <a:t>Phasellus</a:t>
            </a:r>
            <a:r>
              <a:rPr lang="en-US" dirty="0"/>
              <a:t> maximus id </a:t>
            </a:r>
            <a:r>
              <a:rPr lang="en-US" dirty="0" err="1"/>
              <a:t>neque</a:t>
            </a:r>
            <a:r>
              <a:rPr lang="en-US" dirty="0"/>
              <a:t> et convallis. </a:t>
            </a:r>
            <a:r>
              <a:rPr lang="en-US" dirty="0" err="1"/>
              <a:t>Aliquam</a:t>
            </a:r>
            <a:r>
              <a:rPr lang="en-US" dirty="0"/>
              <a:t> </a:t>
            </a:r>
            <a:r>
              <a:rPr lang="en-US" dirty="0" err="1"/>
              <a:t>erat</a:t>
            </a:r>
            <a:r>
              <a:rPr lang="en-US" dirty="0"/>
              <a:t> </a:t>
            </a:r>
            <a:r>
              <a:rPr lang="en-US" dirty="0" err="1"/>
              <a:t>volutpat</a:t>
            </a:r>
            <a:r>
              <a:rPr lang="en-US" dirty="0"/>
              <a:t>.</a:t>
            </a:r>
          </a:p>
          <a:p>
            <a:pPr lvl="0"/>
            <a:r>
              <a:rPr lang="en-US" dirty="0" err="1"/>
              <a:t>Ut</a:t>
            </a:r>
            <a:r>
              <a:rPr lang="en-US" dirty="0"/>
              <a:t> at mi </a:t>
            </a:r>
            <a:r>
              <a:rPr lang="en-US" dirty="0" err="1"/>
              <a:t>ut</a:t>
            </a:r>
            <a:r>
              <a:rPr lang="en-US" dirty="0"/>
              <a:t> </a:t>
            </a:r>
            <a:r>
              <a:rPr lang="en-US" dirty="0" err="1"/>
              <a:t>risus</a:t>
            </a:r>
            <a:r>
              <a:rPr lang="en-US" dirty="0"/>
              <a:t> </a:t>
            </a:r>
            <a:r>
              <a:rPr lang="en-US" dirty="0" err="1"/>
              <a:t>finibus</a:t>
            </a:r>
            <a:r>
              <a:rPr lang="en-US" dirty="0"/>
              <a:t> </a:t>
            </a:r>
            <a:r>
              <a:rPr lang="en-US" dirty="0" err="1"/>
              <a:t>ultricies</a:t>
            </a:r>
            <a:r>
              <a:rPr lang="en-US" dirty="0"/>
              <a:t>. </a:t>
            </a:r>
            <a:r>
              <a:rPr lang="en-US" dirty="0" err="1"/>
              <a:t>Donec</a:t>
            </a:r>
            <a:r>
              <a:rPr lang="en-US" dirty="0"/>
              <a:t> </a:t>
            </a:r>
            <a:r>
              <a:rPr lang="en-US" dirty="0" err="1"/>
              <a:t>rutrum</a:t>
            </a:r>
            <a:r>
              <a:rPr lang="en-US" dirty="0"/>
              <a:t> </a:t>
            </a:r>
            <a:r>
              <a:rPr lang="en-US" dirty="0" err="1"/>
              <a:t>egestas</a:t>
            </a:r>
            <a:r>
              <a:rPr lang="en-US" dirty="0"/>
              <a:t> magna, et </a:t>
            </a:r>
            <a:r>
              <a:rPr lang="en-US" dirty="0" err="1"/>
              <a:t>alqiquam</a:t>
            </a:r>
            <a:r>
              <a:rPr lang="en-US" dirty="0"/>
              <a:t> </a:t>
            </a:r>
            <a:r>
              <a:rPr lang="en-US" dirty="0" err="1"/>
              <a:t>felis</a:t>
            </a:r>
            <a:r>
              <a:rPr lang="en-US" dirty="0"/>
              <a:t> tempus sed. </a:t>
            </a:r>
            <a:r>
              <a:rPr lang="en-US" dirty="0" err="1"/>
              <a:t>Donec</a:t>
            </a:r>
            <a:r>
              <a:rPr lang="en-US" dirty="0"/>
              <a:t> </a:t>
            </a:r>
            <a:r>
              <a:rPr lang="en-US" dirty="0" err="1"/>
              <a:t>ut</a:t>
            </a:r>
            <a:r>
              <a:rPr lang="en-US" dirty="0"/>
              <a:t> </a:t>
            </a:r>
            <a:r>
              <a:rPr lang="en-US" dirty="0" err="1"/>
              <a:t>ultrices</a:t>
            </a:r>
            <a:r>
              <a:rPr lang="en-US" dirty="0"/>
              <a:t> </a:t>
            </a:r>
            <a:r>
              <a:rPr lang="en-US" dirty="0" err="1"/>
              <a:t>nunc</a:t>
            </a:r>
            <a:r>
              <a:rPr lang="en-US" dirty="0"/>
              <a:t>, </a:t>
            </a:r>
            <a:r>
              <a:rPr lang="en-US" dirty="0" err="1"/>
              <a:t>sed</a:t>
            </a:r>
            <a:r>
              <a:rPr lang="en-US" dirty="0"/>
              <a:t> </a:t>
            </a:r>
            <a:r>
              <a:rPr lang="en-US" dirty="0" err="1"/>
              <a:t>posuere</a:t>
            </a:r>
            <a:r>
              <a:rPr lang="en-US" dirty="0"/>
              <a:t> </a:t>
            </a:r>
            <a:r>
              <a:rPr lang="en-US" dirty="0" err="1"/>
              <a:t>leo</a:t>
            </a:r>
            <a:r>
              <a:rPr lang="en-US" dirty="0"/>
              <a:t>. </a:t>
            </a:r>
            <a:r>
              <a:rPr lang="en-US" dirty="0" err="1"/>
              <a:t>Aliquam</a:t>
            </a:r>
            <a:r>
              <a:rPr lang="en-US" dirty="0"/>
              <a:t> ac nisi ac </a:t>
            </a:r>
            <a:r>
              <a:rPr lang="en-US" dirty="0" err="1"/>
              <a:t>nunc</a:t>
            </a:r>
            <a:r>
              <a:rPr lang="en-US" dirty="0"/>
              <a:t> </a:t>
            </a:r>
            <a:r>
              <a:rPr lang="en-US" dirty="0" err="1"/>
              <a:t>laoreet</a:t>
            </a:r>
            <a:r>
              <a:rPr lang="en-US" dirty="0"/>
              <a:t> </a:t>
            </a:r>
            <a:r>
              <a:rPr lang="en-US" dirty="0" err="1"/>
              <a:t>blandit</a:t>
            </a:r>
            <a:r>
              <a:rPr lang="en-US" dirty="0"/>
              <a:t>. </a:t>
            </a:r>
            <a:r>
              <a:rPr lang="en-US" dirty="0" err="1"/>
              <a:t>Fusce</a:t>
            </a:r>
            <a:r>
              <a:rPr lang="en-US" dirty="0"/>
              <a:t> </a:t>
            </a:r>
            <a:r>
              <a:rPr lang="en-US" dirty="0" err="1"/>
              <a:t>neque</a:t>
            </a:r>
            <a:r>
              <a:rPr lang="en-US" dirty="0"/>
              <a:t> </a:t>
            </a:r>
            <a:r>
              <a:rPr lang="en-US" dirty="0" err="1"/>
              <a:t>risus</a:t>
            </a:r>
            <a:r>
              <a:rPr lang="en-US" dirty="0"/>
              <a:t>, </a:t>
            </a:r>
            <a:r>
              <a:rPr lang="en-US" dirty="0" err="1"/>
              <a:t>hendrerit</a:t>
            </a:r>
            <a:r>
              <a:rPr lang="en-US" dirty="0"/>
              <a:t> in </a:t>
            </a:r>
            <a:r>
              <a:rPr lang="en-US" dirty="0" err="1"/>
              <a:t>laet</a:t>
            </a:r>
            <a:r>
              <a:rPr lang="en-US" dirty="0"/>
              <a:t> vel, porta </a:t>
            </a:r>
            <a:r>
              <a:rPr lang="en-US" dirty="0" err="1"/>
              <a:t>eget</a:t>
            </a:r>
            <a:r>
              <a:rPr lang="en-US" dirty="0"/>
              <a:t> ipsum. </a:t>
            </a:r>
          </a:p>
          <a:p>
            <a:pPr lvl="0"/>
            <a:endParaRPr lang="en-US" dirty="0"/>
          </a:p>
        </p:txBody>
      </p:sp>
      <p:sp>
        <p:nvSpPr>
          <p:cNvPr id="9" name="Footer Placeholder 8">
            <a:extLst>
              <a:ext uri="{FF2B5EF4-FFF2-40B4-BE49-F238E27FC236}">
                <a16:creationId xmlns:a16="http://schemas.microsoft.com/office/drawing/2014/main" id="{64627516-0D1A-BB4C-8EB2-DA68D605439F}"/>
              </a:ext>
            </a:extLst>
          </p:cNvPr>
          <p:cNvSpPr>
            <a:spLocks noGrp="1"/>
          </p:cNvSpPr>
          <p:nvPr>
            <p:ph type="ftr" sz="quarter" idx="14"/>
          </p:nvPr>
        </p:nvSpPr>
        <p:spPr>
          <a:xfrm>
            <a:off x="3293532" y="4648200"/>
            <a:ext cx="5393267" cy="309214"/>
          </a:xfrm>
        </p:spPr>
        <p:txBody>
          <a:bodyPr/>
          <a:lstStyle/>
          <a:p>
            <a:endParaRPr lang="en-US" dirty="0"/>
          </a:p>
        </p:txBody>
      </p:sp>
      <p:sp>
        <p:nvSpPr>
          <p:cNvPr id="11" name="Title 10">
            <a:extLst>
              <a:ext uri="{FF2B5EF4-FFF2-40B4-BE49-F238E27FC236}">
                <a16:creationId xmlns:a16="http://schemas.microsoft.com/office/drawing/2014/main" id="{E5D73719-7201-3745-82C6-AC35B6605ACA}"/>
              </a:ext>
            </a:extLst>
          </p:cNvPr>
          <p:cNvSpPr>
            <a:spLocks noGrp="1"/>
          </p:cNvSpPr>
          <p:nvPr>
            <p:ph type="title" hasCustomPrompt="1"/>
          </p:nvPr>
        </p:nvSpPr>
        <p:spPr>
          <a:xfrm>
            <a:off x="914400" y="313268"/>
            <a:ext cx="8077200" cy="903358"/>
          </a:xfrm>
        </p:spPr>
        <p:txBody>
          <a:bodyPr/>
          <a:lstStyle>
            <a:lvl1pPr>
              <a:lnSpc>
                <a:spcPts val="3500"/>
              </a:lnSpc>
              <a:defRPr>
                <a:solidFill>
                  <a:schemeClr val="tx1"/>
                </a:solidFill>
              </a:defRPr>
            </a:lvl1pPr>
          </a:lstStyle>
          <a:p>
            <a:r>
              <a:rPr lang="en-US" dirty="0"/>
              <a:t>2-Line Headline Here</a:t>
            </a:r>
            <a:br>
              <a:rPr lang="en-US" dirty="0"/>
            </a:br>
            <a:r>
              <a:rPr lang="en-US" dirty="0"/>
              <a:t>2-Line Headline Here</a:t>
            </a:r>
          </a:p>
        </p:txBody>
      </p:sp>
      <p:sp>
        <p:nvSpPr>
          <p:cNvPr id="4" name="Text Placeholder 3">
            <a:extLst>
              <a:ext uri="{FF2B5EF4-FFF2-40B4-BE49-F238E27FC236}">
                <a16:creationId xmlns:a16="http://schemas.microsoft.com/office/drawing/2014/main" id="{A76BF2FD-101D-1942-8639-A867883DF342}"/>
              </a:ext>
            </a:extLst>
          </p:cNvPr>
          <p:cNvSpPr>
            <a:spLocks noGrp="1"/>
          </p:cNvSpPr>
          <p:nvPr>
            <p:ph type="body" sz="quarter" idx="16" hasCustomPrompt="1"/>
          </p:nvPr>
        </p:nvSpPr>
        <p:spPr>
          <a:xfrm>
            <a:off x="914400" y="1428750"/>
            <a:ext cx="3732222" cy="363030"/>
          </a:xfrm>
          <a:prstGeom prst="rect">
            <a:avLst/>
          </a:prstGeom>
          <a:solidFill>
            <a:srgbClr val="A71E23"/>
          </a:solidFill>
        </p:spPr>
        <p:txBody>
          <a:bodyPr anchor="ctr"/>
          <a:lstStyle>
            <a:lvl1pPr algn="ctr">
              <a:defRPr sz="14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Text Here</a:t>
            </a:r>
          </a:p>
        </p:txBody>
      </p:sp>
      <p:sp>
        <p:nvSpPr>
          <p:cNvPr id="17" name="Text Placeholder 3">
            <a:extLst>
              <a:ext uri="{FF2B5EF4-FFF2-40B4-BE49-F238E27FC236}">
                <a16:creationId xmlns:a16="http://schemas.microsoft.com/office/drawing/2014/main" id="{F6449AB0-1B91-B04B-87DF-D2E09F6D5846}"/>
              </a:ext>
            </a:extLst>
          </p:cNvPr>
          <p:cNvSpPr>
            <a:spLocks noGrp="1"/>
          </p:cNvSpPr>
          <p:nvPr>
            <p:ph type="body" sz="quarter" idx="17" hasCustomPrompt="1"/>
          </p:nvPr>
        </p:nvSpPr>
        <p:spPr>
          <a:xfrm>
            <a:off x="4952198" y="1428329"/>
            <a:ext cx="3732222" cy="363030"/>
          </a:xfrm>
          <a:prstGeom prst="rect">
            <a:avLst/>
          </a:prstGeom>
          <a:solidFill>
            <a:srgbClr val="A71E23"/>
          </a:solidFill>
        </p:spPr>
        <p:txBody>
          <a:bodyPr anchor="ctr"/>
          <a:lstStyle>
            <a:lvl1pPr algn="ctr">
              <a:defRPr sz="14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Text Here</a:t>
            </a:r>
          </a:p>
        </p:txBody>
      </p:sp>
      <p:sp>
        <p:nvSpPr>
          <p:cNvPr id="10" name="Text Placeholder 2">
            <a:extLst>
              <a:ext uri="{FF2B5EF4-FFF2-40B4-BE49-F238E27FC236}">
                <a16:creationId xmlns:a16="http://schemas.microsoft.com/office/drawing/2014/main" id="{9BB5687E-1726-2A45-A9A3-54461932D940}"/>
              </a:ext>
            </a:extLst>
          </p:cNvPr>
          <p:cNvSpPr>
            <a:spLocks noGrp="1"/>
          </p:cNvSpPr>
          <p:nvPr>
            <p:ph type="body" idx="18" hasCustomPrompt="1"/>
          </p:nvPr>
        </p:nvSpPr>
        <p:spPr>
          <a:xfrm>
            <a:off x="4967289" y="1962150"/>
            <a:ext cx="3733800" cy="2242210"/>
          </a:xfrm>
          <a:prstGeom prst="rect">
            <a:avLst/>
          </a:prstGeom>
        </p:spPr>
        <p:txBody>
          <a:bodyPr lIns="0" tIns="0" rIns="0" bIns="0" anchor="t">
            <a:normAutofit/>
          </a:bodyPr>
          <a:lstStyle>
            <a:lvl1pPr marL="0" indent="0" algn="l">
              <a:lnSpc>
                <a:spcPct val="110000"/>
              </a:lnSpc>
              <a:spcBef>
                <a:spcPts val="0"/>
              </a:spcBef>
              <a:spcAft>
                <a:spcPts val="600"/>
              </a:spcAft>
              <a:buNone/>
              <a:defRPr sz="12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err="1"/>
              <a:t>Aenean</a:t>
            </a:r>
            <a:r>
              <a:rPr lang="en-US" dirty="0"/>
              <a:t> </a:t>
            </a:r>
            <a:r>
              <a:rPr lang="en-US" dirty="0" err="1"/>
              <a:t>augue</a:t>
            </a:r>
            <a:r>
              <a:rPr lang="en-US" dirty="0"/>
              <a:t> quam, </a:t>
            </a:r>
            <a:r>
              <a:rPr lang="en-US" dirty="0" err="1"/>
              <a:t>pulvinar</a:t>
            </a:r>
            <a:r>
              <a:rPr lang="en-US" dirty="0"/>
              <a:t> sit </a:t>
            </a:r>
            <a:r>
              <a:rPr lang="en-US" dirty="0" err="1"/>
              <a:t>amet</a:t>
            </a:r>
            <a:r>
              <a:rPr lang="en-US" dirty="0"/>
              <a:t> </a:t>
            </a:r>
            <a:r>
              <a:rPr lang="en-US" dirty="0" err="1"/>
              <a:t>consequat</a:t>
            </a:r>
            <a:r>
              <a:rPr lang="en-US" dirty="0"/>
              <a:t> vitae, </a:t>
            </a:r>
            <a:r>
              <a:rPr lang="en-US" dirty="0" err="1"/>
              <a:t>tristique</a:t>
            </a:r>
            <a:r>
              <a:rPr lang="en-US" dirty="0"/>
              <a:t> </a:t>
            </a:r>
            <a:r>
              <a:rPr lang="en-US" dirty="0" err="1"/>
              <a:t>pellentesque</a:t>
            </a:r>
            <a:r>
              <a:rPr lang="en-US" dirty="0"/>
              <a:t> dui. </a:t>
            </a:r>
            <a:r>
              <a:rPr lang="en-US" dirty="0" err="1"/>
              <a:t>Phasellus</a:t>
            </a:r>
            <a:r>
              <a:rPr lang="en-US" dirty="0"/>
              <a:t> maximus id </a:t>
            </a:r>
            <a:r>
              <a:rPr lang="en-US" dirty="0" err="1"/>
              <a:t>neque</a:t>
            </a:r>
            <a:r>
              <a:rPr lang="en-US" dirty="0"/>
              <a:t> et convallis. </a:t>
            </a:r>
            <a:r>
              <a:rPr lang="en-US" dirty="0" err="1"/>
              <a:t>Aliquam</a:t>
            </a:r>
            <a:r>
              <a:rPr lang="en-US" dirty="0"/>
              <a:t> </a:t>
            </a:r>
            <a:r>
              <a:rPr lang="en-US" dirty="0" err="1"/>
              <a:t>erat</a:t>
            </a:r>
            <a:r>
              <a:rPr lang="en-US" dirty="0"/>
              <a:t> </a:t>
            </a:r>
            <a:r>
              <a:rPr lang="en-US" dirty="0" err="1"/>
              <a:t>volutpat</a:t>
            </a:r>
            <a:r>
              <a:rPr lang="en-US" dirty="0"/>
              <a:t>.</a:t>
            </a:r>
          </a:p>
          <a:p>
            <a:pPr lvl="0"/>
            <a:r>
              <a:rPr lang="en-US" dirty="0" err="1"/>
              <a:t>Ut</a:t>
            </a:r>
            <a:r>
              <a:rPr lang="en-US" dirty="0"/>
              <a:t> at mi </a:t>
            </a:r>
            <a:r>
              <a:rPr lang="en-US" dirty="0" err="1"/>
              <a:t>ut</a:t>
            </a:r>
            <a:r>
              <a:rPr lang="en-US" dirty="0"/>
              <a:t> </a:t>
            </a:r>
            <a:r>
              <a:rPr lang="en-US" dirty="0" err="1"/>
              <a:t>risus</a:t>
            </a:r>
            <a:r>
              <a:rPr lang="en-US" dirty="0"/>
              <a:t> </a:t>
            </a:r>
            <a:r>
              <a:rPr lang="en-US" dirty="0" err="1"/>
              <a:t>finibus</a:t>
            </a:r>
            <a:r>
              <a:rPr lang="en-US" dirty="0"/>
              <a:t> </a:t>
            </a:r>
            <a:r>
              <a:rPr lang="en-US" dirty="0" err="1"/>
              <a:t>ultricies</a:t>
            </a:r>
            <a:r>
              <a:rPr lang="en-US" dirty="0"/>
              <a:t>. </a:t>
            </a:r>
            <a:r>
              <a:rPr lang="en-US" dirty="0" err="1"/>
              <a:t>Donec</a:t>
            </a:r>
            <a:r>
              <a:rPr lang="en-US" dirty="0"/>
              <a:t> </a:t>
            </a:r>
            <a:r>
              <a:rPr lang="en-US" dirty="0" err="1"/>
              <a:t>rutrum</a:t>
            </a:r>
            <a:r>
              <a:rPr lang="en-US" dirty="0"/>
              <a:t> </a:t>
            </a:r>
            <a:r>
              <a:rPr lang="en-US" dirty="0" err="1"/>
              <a:t>egestas</a:t>
            </a:r>
            <a:r>
              <a:rPr lang="en-US" dirty="0"/>
              <a:t> magna, et </a:t>
            </a:r>
            <a:r>
              <a:rPr lang="en-US" dirty="0" err="1"/>
              <a:t>alqiquam</a:t>
            </a:r>
            <a:r>
              <a:rPr lang="en-US" dirty="0"/>
              <a:t> </a:t>
            </a:r>
            <a:r>
              <a:rPr lang="en-US" dirty="0" err="1"/>
              <a:t>felis</a:t>
            </a:r>
            <a:r>
              <a:rPr lang="en-US" dirty="0"/>
              <a:t> tempus sed. </a:t>
            </a:r>
            <a:r>
              <a:rPr lang="en-US" dirty="0" err="1"/>
              <a:t>Donec</a:t>
            </a:r>
            <a:r>
              <a:rPr lang="en-US" dirty="0"/>
              <a:t> </a:t>
            </a:r>
            <a:r>
              <a:rPr lang="en-US" dirty="0" err="1"/>
              <a:t>ut</a:t>
            </a:r>
            <a:r>
              <a:rPr lang="en-US" dirty="0"/>
              <a:t> </a:t>
            </a:r>
            <a:r>
              <a:rPr lang="en-US" dirty="0" err="1"/>
              <a:t>ultrices</a:t>
            </a:r>
            <a:r>
              <a:rPr lang="en-US" dirty="0"/>
              <a:t> </a:t>
            </a:r>
            <a:r>
              <a:rPr lang="en-US" dirty="0" err="1"/>
              <a:t>nunc</a:t>
            </a:r>
            <a:r>
              <a:rPr lang="en-US" dirty="0"/>
              <a:t>, </a:t>
            </a:r>
            <a:r>
              <a:rPr lang="en-US" dirty="0" err="1"/>
              <a:t>sed</a:t>
            </a:r>
            <a:r>
              <a:rPr lang="en-US" dirty="0"/>
              <a:t> </a:t>
            </a:r>
            <a:r>
              <a:rPr lang="en-US" dirty="0" err="1"/>
              <a:t>posuere</a:t>
            </a:r>
            <a:r>
              <a:rPr lang="en-US" dirty="0"/>
              <a:t> </a:t>
            </a:r>
            <a:r>
              <a:rPr lang="en-US" dirty="0" err="1"/>
              <a:t>leo</a:t>
            </a:r>
            <a:r>
              <a:rPr lang="en-US" dirty="0"/>
              <a:t>. </a:t>
            </a:r>
            <a:r>
              <a:rPr lang="en-US" dirty="0" err="1"/>
              <a:t>Aliquam</a:t>
            </a:r>
            <a:r>
              <a:rPr lang="en-US" dirty="0"/>
              <a:t> ac nisi ac </a:t>
            </a:r>
            <a:r>
              <a:rPr lang="en-US" dirty="0" err="1"/>
              <a:t>nunc</a:t>
            </a:r>
            <a:r>
              <a:rPr lang="en-US" dirty="0"/>
              <a:t> </a:t>
            </a:r>
            <a:r>
              <a:rPr lang="en-US" dirty="0" err="1"/>
              <a:t>laoreet</a:t>
            </a:r>
            <a:r>
              <a:rPr lang="en-US" dirty="0"/>
              <a:t> </a:t>
            </a:r>
            <a:r>
              <a:rPr lang="en-US" dirty="0" err="1"/>
              <a:t>blandit</a:t>
            </a:r>
            <a:r>
              <a:rPr lang="en-US" dirty="0"/>
              <a:t>. </a:t>
            </a:r>
            <a:r>
              <a:rPr lang="en-US" dirty="0" err="1"/>
              <a:t>Fusce</a:t>
            </a:r>
            <a:r>
              <a:rPr lang="en-US" dirty="0"/>
              <a:t> </a:t>
            </a:r>
            <a:r>
              <a:rPr lang="en-US" dirty="0" err="1"/>
              <a:t>neque</a:t>
            </a:r>
            <a:r>
              <a:rPr lang="en-US" dirty="0"/>
              <a:t> </a:t>
            </a:r>
            <a:r>
              <a:rPr lang="en-US" dirty="0" err="1"/>
              <a:t>risus</a:t>
            </a:r>
            <a:r>
              <a:rPr lang="en-US" dirty="0"/>
              <a:t>, </a:t>
            </a:r>
            <a:r>
              <a:rPr lang="en-US" dirty="0" err="1"/>
              <a:t>hendrerit</a:t>
            </a:r>
            <a:r>
              <a:rPr lang="en-US" dirty="0"/>
              <a:t> in </a:t>
            </a:r>
            <a:r>
              <a:rPr lang="en-US" dirty="0" err="1"/>
              <a:t>laet</a:t>
            </a:r>
            <a:r>
              <a:rPr lang="en-US" dirty="0"/>
              <a:t> vel, porta </a:t>
            </a:r>
            <a:r>
              <a:rPr lang="en-US" dirty="0" err="1"/>
              <a:t>eget</a:t>
            </a:r>
            <a:r>
              <a:rPr lang="en-US" dirty="0"/>
              <a:t> ipsum. </a:t>
            </a:r>
          </a:p>
          <a:p>
            <a:pPr lvl="0"/>
            <a:endParaRPr lang="en-US" dirty="0"/>
          </a:p>
        </p:txBody>
      </p:sp>
    </p:spTree>
    <p:extLst>
      <p:ext uri="{BB962C8B-B14F-4D97-AF65-F5344CB8AC3E}">
        <p14:creationId xmlns:p14="http://schemas.microsoft.com/office/powerpoint/2010/main" val="1283872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and Large Pictur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4322F-E818-4945-81B0-6948B21995E4}"/>
              </a:ext>
            </a:extLst>
          </p:cNvPr>
          <p:cNvSpPr>
            <a:spLocks noGrp="1"/>
          </p:cNvSpPr>
          <p:nvPr>
            <p:ph type="title" hasCustomPrompt="1"/>
          </p:nvPr>
        </p:nvSpPr>
        <p:spPr>
          <a:xfrm>
            <a:off x="880533" y="313267"/>
            <a:ext cx="8111067" cy="1096433"/>
          </a:xfrm>
        </p:spPr>
        <p:txBody>
          <a:bodyPr anchor="t">
            <a:normAutofit/>
          </a:bodyPr>
          <a:lstStyle>
            <a:lvl1pPr algn="l">
              <a:lnSpc>
                <a:spcPts val="3500"/>
              </a:lnSpc>
              <a:defRPr sz="3200">
                <a:solidFill>
                  <a:schemeClr val="tx1"/>
                </a:solidFill>
              </a:defRPr>
            </a:lvl1pPr>
          </a:lstStyle>
          <a:p>
            <a:r>
              <a:rPr lang="en-US" dirty="0"/>
              <a:t>2-Line Headline</a:t>
            </a:r>
            <a:br>
              <a:rPr lang="en-US" dirty="0"/>
            </a:br>
            <a:r>
              <a:rPr lang="en-US" dirty="0"/>
              <a:t>2-Line Headline</a:t>
            </a:r>
          </a:p>
        </p:txBody>
      </p:sp>
      <p:sp>
        <p:nvSpPr>
          <p:cNvPr id="2" name="Footer Placeholder 1">
            <a:extLst>
              <a:ext uri="{FF2B5EF4-FFF2-40B4-BE49-F238E27FC236}">
                <a16:creationId xmlns:a16="http://schemas.microsoft.com/office/drawing/2014/main" id="{4CED1CA7-C5D9-FA4F-A474-9A54BEE09FB0}"/>
              </a:ext>
            </a:extLst>
          </p:cNvPr>
          <p:cNvSpPr>
            <a:spLocks noGrp="1"/>
          </p:cNvSpPr>
          <p:nvPr>
            <p:ph type="ftr" sz="quarter" idx="20"/>
          </p:nvPr>
        </p:nvSpPr>
        <p:spPr>
          <a:xfrm>
            <a:off x="3302000" y="4656666"/>
            <a:ext cx="5384800" cy="300747"/>
          </a:xfrm>
        </p:spPr>
        <p:txBody>
          <a:bodyPr/>
          <a:lstStyle/>
          <a:p>
            <a:endParaRPr lang="en-US" dirty="0"/>
          </a:p>
        </p:txBody>
      </p:sp>
      <p:sp>
        <p:nvSpPr>
          <p:cNvPr id="5" name="Slide Number Placeholder 4">
            <a:extLst>
              <a:ext uri="{FF2B5EF4-FFF2-40B4-BE49-F238E27FC236}">
                <a16:creationId xmlns:a16="http://schemas.microsoft.com/office/drawing/2014/main" id="{0B4CD550-90FA-8449-829C-FFDF581533BA}"/>
              </a:ext>
            </a:extLst>
          </p:cNvPr>
          <p:cNvSpPr>
            <a:spLocks noGrp="1"/>
          </p:cNvSpPr>
          <p:nvPr>
            <p:ph type="sldNum" sz="quarter" idx="21"/>
          </p:nvPr>
        </p:nvSpPr>
        <p:spPr>
          <a:xfrm>
            <a:off x="8686800" y="4476750"/>
            <a:ext cx="304800" cy="666750"/>
          </a:xfrm>
        </p:spPr>
        <p:txBody>
          <a:bodyPr/>
          <a:lstStyle>
            <a:lvl1pPr>
              <a:defRPr sz="900">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sz="900" dirty="0"/>
          </a:p>
        </p:txBody>
      </p:sp>
      <p:sp>
        <p:nvSpPr>
          <p:cNvPr id="7" name="Content Placeholder 6">
            <a:extLst>
              <a:ext uri="{FF2B5EF4-FFF2-40B4-BE49-F238E27FC236}">
                <a16:creationId xmlns:a16="http://schemas.microsoft.com/office/drawing/2014/main" id="{D229B8B9-9324-294D-8B61-720472168CE3}"/>
              </a:ext>
            </a:extLst>
          </p:cNvPr>
          <p:cNvSpPr>
            <a:spLocks noGrp="1"/>
          </p:cNvSpPr>
          <p:nvPr>
            <p:ph sz="quarter" idx="22" hasCustomPrompt="1"/>
          </p:nvPr>
        </p:nvSpPr>
        <p:spPr>
          <a:xfrm>
            <a:off x="914400" y="1428750"/>
            <a:ext cx="7772400" cy="3028950"/>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Drag picture to placeholder or click icon to add</a:t>
            </a:r>
          </a:p>
        </p:txBody>
      </p:sp>
      <p:sp>
        <p:nvSpPr>
          <p:cNvPr id="6" name="Text Placeholder 6">
            <a:extLst>
              <a:ext uri="{FF2B5EF4-FFF2-40B4-BE49-F238E27FC236}">
                <a16:creationId xmlns:a16="http://schemas.microsoft.com/office/drawing/2014/main" id="{6B3B5ACB-24EA-BF4B-9D1D-15016C4127E9}"/>
              </a:ext>
            </a:extLst>
          </p:cNvPr>
          <p:cNvSpPr>
            <a:spLocks noGrp="1"/>
          </p:cNvSpPr>
          <p:nvPr>
            <p:ph type="body" sz="quarter" idx="26" hasCustomPrompt="1"/>
          </p:nvPr>
        </p:nvSpPr>
        <p:spPr>
          <a:xfrm>
            <a:off x="5029200" y="4095750"/>
            <a:ext cx="3962400" cy="328264"/>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8" name="Text Placeholder 6">
            <a:extLst>
              <a:ext uri="{FF2B5EF4-FFF2-40B4-BE49-F238E27FC236}">
                <a16:creationId xmlns:a16="http://schemas.microsoft.com/office/drawing/2014/main" id="{A01E036E-99E1-824C-96A1-D4F0EF84F640}"/>
              </a:ext>
            </a:extLst>
          </p:cNvPr>
          <p:cNvSpPr>
            <a:spLocks noGrp="1"/>
          </p:cNvSpPr>
          <p:nvPr>
            <p:ph type="body" sz="quarter" idx="27" hasCustomPrompt="1"/>
          </p:nvPr>
        </p:nvSpPr>
        <p:spPr>
          <a:xfrm>
            <a:off x="914400" y="4096295"/>
            <a:ext cx="3581400" cy="328264"/>
          </a:xfrm>
          <a:prstGeom prst="rect">
            <a:avLst/>
          </a:prstGeom>
        </p:spPr>
        <p:txBody>
          <a:bodyPr lIns="0" tIns="0" rIns="0" bIns="0" anchor="b"/>
          <a:lstStyle>
            <a:lvl1pPr algn="l">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Tree>
    <p:extLst>
      <p:ext uri="{BB962C8B-B14F-4D97-AF65-F5344CB8AC3E}">
        <p14:creationId xmlns:p14="http://schemas.microsoft.com/office/powerpoint/2010/main" val="3712895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age Graph-Chart or Photo">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8763000" y="4683569"/>
            <a:ext cx="228600" cy="273843"/>
          </a:xfrm>
          <a:prstGeom prst="rect">
            <a:avLst/>
          </a:prstGeom>
        </p:spPr>
        <p:txBody>
          <a:bodyPr anchor="ctr" anchorCtr="0"/>
          <a:lstStyle>
            <a:lvl1pPr algn="r">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sz="900" dirty="0"/>
          </a:p>
        </p:txBody>
      </p:sp>
      <p:sp>
        <p:nvSpPr>
          <p:cNvPr id="4" name="Footer Placeholder 3">
            <a:extLst>
              <a:ext uri="{FF2B5EF4-FFF2-40B4-BE49-F238E27FC236}">
                <a16:creationId xmlns:a16="http://schemas.microsoft.com/office/drawing/2014/main" id="{66911BAD-6F27-9F49-B39E-3C82EE00A927}"/>
              </a:ext>
            </a:extLst>
          </p:cNvPr>
          <p:cNvSpPr>
            <a:spLocks noGrp="1"/>
          </p:cNvSpPr>
          <p:nvPr>
            <p:ph type="ftr" sz="quarter" idx="13"/>
          </p:nvPr>
        </p:nvSpPr>
        <p:spPr>
          <a:xfrm>
            <a:off x="5410200" y="4667146"/>
            <a:ext cx="3276600" cy="273844"/>
          </a:xfrm>
        </p:spPr>
        <p:txBody>
          <a:bodyPr/>
          <a:lstStyle/>
          <a:p>
            <a:endParaRPr lang="en-US" dirty="0"/>
          </a:p>
        </p:txBody>
      </p:sp>
      <p:sp>
        <p:nvSpPr>
          <p:cNvPr id="3" name="Content Placeholder 2">
            <a:extLst>
              <a:ext uri="{FF2B5EF4-FFF2-40B4-BE49-F238E27FC236}">
                <a16:creationId xmlns:a16="http://schemas.microsoft.com/office/drawing/2014/main" id="{0E19D712-14A9-B64B-A378-C1CA980C0FF9}"/>
              </a:ext>
            </a:extLst>
          </p:cNvPr>
          <p:cNvSpPr>
            <a:spLocks noGrp="1"/>
          </p:cNvSpPr>
          <p:nvPr>
            <p:ph sz="quarter" idx="16" hasCustomPrompt="1"/>
          </p:nvPr>
        </p:nvSpPr>
        <p:spPr>
          <a:xfrm>
            <a:off x="930584" y="0"/>
            <a:ext cx="8077200" cy="4457700"/>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Drag picture to placeholder or click icon to add</a:t>
            </a:r>
          </a:p>
        </p:txBody>
      </p:sp>
    </p:spTree>
    <p:extLst>
      <p:ext uri="{BB962C8B-B14F-4D97-AF65-F5344CB8AC3E}">
        <p14:creationId xmlns:p14="http://schemas.microsoft.com/office/powerpoint/2010/main" val="891107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ull Photo W Callout Text Box">
    <p:spTree>
      <p:nvGrpSpPr>
        <p:cNvPr id="1" name=""/>
        <p:cNvGrpSpPr/>
        <p:nvPr/>
      </p:nvGrpSpPr>
      <p:grpSpPr>
        <a:xfrm>
          <a:off x="0" y="0"/>
          <a:ext cx="0" cy="0"/>
          <a:chOff x="0" y="0"/>
          <a:chExt cx="0" cy="0"/>
        </a:xfrm>
      </p:grpSpPr>
      <p:sp>
        <p:nvSpPr>
          <p:cNvPr id="18" name="Picture Placeholder 2"/>
          <p:cNvSpPr>
            <a:spLocks noGrp="1" noChangeAspect="1"/>
          </p:cNvSpPr>
          <p:nvPr>
            <p:ph type="pic" idx="13" hasCustomPrompt="1"/>
          </p:nvPr>
        </p:nvSpPr>
        <p:spPr>
          <a:xfrm>
            <a:off x="0" y="0"/>
            <a:ext cx="9144000" cy="5143500"/>
          </a:xfrm>
          <a:prstGeom prst="rect">
            <a:avLst/>
          </a:prstGeom>
          <a:noFill/>
          <a:ln w="6350">
            <a:solidFill>
              <a:schemeClr val="bg1">
                <a:lumMod val="85000"/>
              </a:schemeClr>
            </a:solidFill>
          </a:ln>
        </p:spPr>
        <p:txBody>
          <a:bodyPr anchor="t">
            <a:normAutofit/>
          </a:bodyPr>
          <a:lstStyle>
            <a:lvl1pPr marL="0" indent="0" algn="l">
              <a:buNone/>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a:t>Drag picture to placeholder or click icon to add</a:t>
            </a:r>
          </a:p>
        </p:txBody>
      </p:sp>
      <p:sp>
        <p:nvSpPr>
          <p:cNvPr id="17" name="Slide Number Placeholder 5"/>
          <p:cNvSpPr>
            <a:spLocks noGrp="1"/>
          </p:cNvSpPr>
          <p:nvPr>
            <p:ph type="sldNum" sz="quarter" idx="12"/>
          </p:nvPr>
        </p:nvSpPr>
        <p:spPr>
          <a:xfrm>
            <a:off x="8719166" y="4683570"/>
            <a:ext cx="272434" cy="288482"/>
          </a:xfrm>
          <a:prstGeom prst="rect">
            <a:avLst/>
          </a:prstGeom>
        </p:spPr>
        <p:txBody>
          <a:bodyPr/>
          <a:lstStyle>
            <a:lvl1pPr algn="r">
              <a:defRPr sz="900" b="0" i="0">
                <a:solidFill>
                  <a:srgbClr val="828383"/>
                </a:solidFill>
                <a:latin typeface="Effra" panose="020B0603020203020204" pitchFamily="34" charset="0"/>
                <a:ea typeface="Effra" panose="020B0603020203020204" pitchFamily="34" charset="0"/>
                <a:cs typeface="Effra" panose="020B0603020203020204" pitchFamily="34" charset="0"/>
              </a:defRPr>
            </a:lvl1pPr>
          </a:lstStyle>
          <a:p>
            <a:fld id="{935F4044-894B-B74C-BA70-A76DFBF02618}" type="slidenum">
              <a:rPr lang="en-US" smtClean="0"/>
              <a:pPr/>
              <a:t>‹#›</a:t>
            </a:fld>
            <a:endParaRPr lang="en-US" sz="900" dirty="0"/>
          </a:p>
        </p:txBody>
      </p:sp>
      <p:sp>
        <p:nvSpPr>
          <p:cNvPr id="10" name="Text Placeholder 3">
            <a:extLst>
              <a:ext uri="{FF2B5EF4-FFF2-40B4-BE49-F238E27FC236}">
                <a16:creationId xmlns:a16="http://schemas.microsoft.com/office/drawing/2014/main" id="{874DA25E-2CBD-104F-BA19-34708B7A0A3F}"/>
              </a:ext>
            </a:extLst>
          </p:cNvPr>
          <p:cNvSpPr>
            <a:spLocks noGrp="1"/>
          </p:cNvSpPr>
          <p:nvPr>
            <p:ph type="body" sz="half" idx="23" hasCustomPrompt="1"/>
          </p:nvPr>
        </p:nvSpPr>
        <p:spPr>
          <a:xfrm>
            <a:off x="7086600" y="0"/>
            <a:ext cx="1905000" cy="2800350"/>
          </a:xfrm>
          <a:prstGeom prst="rect">
            <a:avLst/>
          </a:prstGeom>
          <a:solidFill>
            <a:srgbClr val="A71E23"/>
          </a:solidFill>
        </p:spPr>
        <p:txBody>
          <a:bodyPr lIns="91440" tIns="274320" rIns="91440" bIns="274320" anchor="ctr">
            <a:noAutofit/>
          </a:bodyPr>
          <a:lstStyle>
            <a:lvl1pPr marL="0" indent="0" algn="ctr">
              <a:lnSpc>
                <a:spcPct val="110000"/>
              </a:lnSpc>
              <a:spcAft>
                <a:spcPts val="400"/>
              </a:spcAft>
              <a:buNone/>
              <a:defRPr sz="14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Lorem ipsum dolor sit </a:t>
            </a:r>
            <a:r>
              <a:rPr lang="en-US" dirty="0" err="1"/>
              <a:t>amet</a:t>
            </a:r>
            <a:r>
              <a:rPr lang="en-US" dirty="0"/>
              <a:t>, </a:t>
            </a:r>
            <a:r>
              <a:rPr lang="en-US" dirty="0" err="1"/>
              <a:t>conur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endParaRPr lang="en-US" dirty="0"/>
          </a:p>
        </p:txBody>
      </p:sp>
    </p:spTree>
    <p:extLst>
      <p:ext uri="{BB962C8B-B14F-4D97-AF65-F5344CB8AC3E}">
        <p14:creationId xmlns:p14="http://schemas.microsoft.com/office/powerpoint/2010/main" val="1407258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BM Title Slide-1 Present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779F77-AF39-314B-9F82-F4745A0E4A55}"/>
              </a:ext>
            </a:extLst>
          </p:cNvPr>
          <p:cNvSpPr/>
          <p:nvPr userDrawn="1"/>
        </p:nvSpPr>
        <p:spPr>
          <a:xfrm>
            <a:off x="663226" y="666750"/>
            <a:ext cx="8480774" cy="4476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Verdana" panose="020B0604030504040204" pitchFamily="34" charset="0"/>
            </a:endParaRPr>
          </a:p>
        </p:txBody>
      </p:sp>
      <p:sp>
        <p:nvSpPr>
          <p:cNvPr id="6" name="Text Placeholder 5">
            <a:extLst>
              <a:ext uri="{FF2B5EF4-FFF2-40B4-BE49-F238E27FC236}">
                <a16:creationId xmlns:a16="http://schemas.microsoft.com/office/drawing/2014/main" id="{3F434EB9-5D6E-2D4B-A3A4-A19A095CAE13}"/>
              </a:ext>
            </a:extLst>
          </p:cNvPr>
          <p:cNvSpPr>
            <a:spLocks noGrp="1"/>
          </p:cNvSpPr>
          <p:nvPr>
            <p:ph type="body" sz="quarter" idx="19" hasCustomPrompt="1"/>
          </p:nvPr>
        </p:nvSpPr>
        <p:spPr>
          <a:xfrm>
            <a:off x="1184986" y="1094969"/>
            <a:ext cx="5825413" cy="1829347"/>
          </a:xfrm>
          <a:prstGeom prst="rect">
            <a:avLst/>
          </a:prstGeom>
        </p:spPr>
        <p:txBody>
          <a:bodyPr lIns="0" tIns="0" rIns="0" bIns="0"/>
          <a:lstStyle>
            <a:lvl1pPr>
              <a:lnSpc>
                <a:spcPts val="3700"/>
              </a:lnSpc>
              <a:defRPr sz="3600" b="1" spc="0" baseline="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stStyle>
          <a:p>
            <a:pPr lvl="0"/>
            <a:r>
              <a:rPr lang="en-US" dirty="0"/>
              <a:t>Place Your Presentation Name Here</a:t>
            </a:r>
          </a:p>
          <a:p>
            <a:pPr lvl="0"/>
            <a:endParaRPr lang="en-US" dirty="0"/>
          </a:p>
        </p:txBody>
      </p:sp>
      <p:sp>
        <p:nvSpPr>
          <p:cNvPr id="8" name="Text Placeholder 7">
            <a:extLst>
              <a:ext uri="{FF2B5EF4-FFF2-40B4-BE49-F238E27FC236}">
                <a16:creationId xmlns:a16="http://schemas.microsoft.com/office/drawing/2014/main" id="{D50409C6-894C-F641-AA99-CF8ABEC480DE}"/>
              </a:ext>
            </a:extLst>
          </p:cNvPr>
          <p:cNvSpPr>
            <a:spLocks noGrp="1"/>
          </p:cNvSpPr>
          <p:nvPr>
            <p:ph type="body" sz="quarter" idx="20" hasCustomPrompt="1"/>
          </p:nvPr>
        </p:nvSpPr>
        <p:spPr>
          <a:xfrm>
            <a:off x="1219199" y="3072367"/>
            <a:ext cx="7467601" cy="1251980"/>
          </a:xfrm>
          <a:prstGeom prst="rect">
            <a:avLst/>
          </a:prstGeom>
        </p:spPr>
        <p:txBody>
          <a:bodyPr lIns="0" tIns="0" rIns="0" bIns="0"/>
          <a:lstStyle>
            <a:lvl1pPr>
              <a:lnSpc>
                <a:spcPct val="100000"/>
              </a:lnSpc>
              <a:spcAft>
                <a:spcPts val="300"/>
              </a:spcAft>
              <a:defRPr sz="1600" b="1" i="0" spc="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1600"/>
              </a:lnSpc>
              <a:spcBef>
                <a:spcPts val="0"/>
              </a:spcBef>
              <a:tabLs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Presenter’s Name Here</a:t>
            </a:r>
          </a:p>
          <a:p>
            <a:pPr lvl="1"/>
            <a:r>
              <a:rPr lang="en-US" dirty="0"/>
              <a:t>Presenter’s Title</a:t>
            </a:r>
          </a:p>
          <a:p>
            <a:pPr lvl="1"/>
            <a:r>
              <a:rPr lang="en-US" dirty="0"/>
              <a:t>Presenter’s Title</a:t>
            </a:r>
          </a:p>
          <a:p>
            <a:pPr lvl="1"/>
            <a:r>
              <a:rPr lang="en-US" dirty="0"/>
              <a:t>Presenter’s Title</a:t>
            </a:r>
          </a:p>
          <a:p>
            <a:pPr lvl="1"/>
            <a:r>
              <a:rPr lang="en-US" dirty="0"/>
              <a:t>Presenter’s Title</a:t>
            </a:r>
          </a:p>
          <a:p>
            <a:pPr lvl="1"/>
            <a:endParaRPr lang="en-US" dirty="0"/>
          </a:p>
        </p:txBody>
      </p:sp>
      <p:cxnSp>
        <p:nvCxnSpPr>
          <p:cNvPr id="26" name="Straight Connector 25">
            <a:extLst>
              <a:ext uri="{FF2B5EF4-FFF2-40B4-BE49-F238E27FC236}">
                <a16:creationId xmlns:a16="http://schemas.microsoft.com/office/drawing/2014/main" id="{D2445892-9083-7A4E-B23C-D211A4ADE31E}"/>
              </a:ext>
            </a:extLst>
          </p:cNvPr>
          <p:cNvCxnSpPr>
            <a:cxnSpLocks/>
          </p:cNvCxnSpPr>
          <p:nvPr userDrawn="1"/>
        </p:nvCxnSpPr>
        <p:spPr>
          <a:xfrm>
            <a:off x="1219202" y="2914650"/>
            <a:ext cx="6096001" cy="0"/>
          </a:xfrm>
          <a:prstGeom prst="line">
            <a:avLst/>
          </a:prstGeom>
          <a:ln w="38100">
            <a:solidFill>
              <a:srgbClr val="A71E23"/>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BB5F9AF-6A84-2D4B-95C6-8ED3F1AD0150}"/>
              </a:ext>
            </a:extLst>
          </p:cNvPr>
          <p:cNvPicPr>
            <a:picLocks/>
          </p:cNvPicPr>
          <p:nvPr userDrawn="1"/>
        </p:nvPicPr>
        <p:blipFill>
          <a:blip r:embed="rId2"/>
          <a:srcRect/>
          <a:stretch/>
        </p:blipFill>
        <p:spPr>
          <a:xfrm>
            <a:off x="-973" y="-762"/>
            <a:ext cx="667512" cy="667512"/>
          </a:xfrm>
          <a:prstGeom prst="rect">
            <a:avLst/>
          </a:prstGeom>
        </p:spPr>
      </p:pic>
      <p:sp>
        <p:nvSpPr>
          <p:cNvPr id="11" name="Rectangle 10">
            <a:extLst>
              <a:ext uri="{FF2B5EF4-FFF2-40B4-BE49-F238E27FC236}">
                <a16:creationId xmlns:a16="http://schemas.microsoft.com/office/drawing/2014/main" id="{D2085F2A-8F87-DB4C-83FE-EC11CC22AE31}"/>
              </a:ext>
            </a:extLst>
          </p:cNvPr>
          <p:cNvSpPr/>
          <p:nvPr userDrawn="1"/>
        </p:nvSpPr>
        <p:spPr>
          <a:xfrm>
            <a:off x="0" y="5026914"/>
            <a:ext cx="9144000" cy="116586"/>
          </a:xfrm>
          <a:prstGeom prst="rect">
            <a:avLst/>
          </a:prstGeom>
          <a:solidFill>
            <a:srgbClr val="A71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Verdana" panose="020B0604030504040204" pitchFamily="34" charset="0"/>
            </a:endParaRPr>
          </a:p>
        </p:txBody>
      </p:sp>
      <p:pic>
        <p:nvPicPr>
          <p:cNvPr id="22" name="Picture 21">
            <a:extLst>
              <a:ext uri="{FF2B5EF4-FFF2-40B4-BE49-F238E27FC236}">
                <a16:creationId xmlns:a16="http://schemas.microsoft.com/office/drawing/2014/main" id="{56C6193B-1D2C-B248-B58A-CA1229DAB9EE}"/>
              </a:ext>
            </a:extLst>
          </p:cNvPr>
          <p:cNvPicPr>
            <a:picLocks noChangeAspect="1"/>
          </p:cNvPicPr>
          <p:nvPr userDrawn="1"/>
        </p:nvPicPr>
        <p:blipFill>
          <a:blip r:embed="rId3"/>
          <a:srcRect/>
          <a:stretch/>
        </p:blipFill>
        <p:spPr>
          <a:xfrm>
            <a:off x="1219199" y="4400550"/>
            <a:ext cx="2581275" cy="457200"/>
          </a:xfrm>
          <a:prstGeom prst="rect">
            <a:avLst/>
          </a:prstGeom>
        </p:spPr>
      </p:pic>
    </p:spTree>
    <p:extLst>
      <p:ext uri="{BB962C8B-B14F-4D97-AF65-F5344CB8AC3E}">
        <p14:creationId xmlns:p14="http://schemas.microsoft.com/office/powerpoint/2010/main" val="3291039828"/>
      </p:ext>
    </p:extLst>
  </p:cSld>
  <p:clrMapOvr>
    <a:masterClrMapping/>
  </p:clrMapOvr>
  <p:extLst>
    <p:ext uri="{DCECCB84-F9BA-43D5-87BE-67443E8EF086}">
      <p15:sldGuideLst xmlns:p15="http://schemas.microsoft.com/office/powerpoint/2012/main">
        <p15:guide id="1" pos="76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ide-Head shot, contact inf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745A33-74C8-A947-A1A9-3D1DCFD41549}"/>
              </a:ext>
            </a:extLst>
          </p:cNvPr>
          <p:cNvSpPr>
            <a:spLocks noGrp="1"/>
          </p:cNvSpPr>
          <p:nvPr>
            <p:ph type="sldNum" sz="quarter" idx="10"/>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sz="1000" dirty="0"/>
          </a:p>
        </p:txBody>
      </p:sp>
      <p:sp>
        <p:nvSpPr>
          <p:cNvPr id="4" name="Footer Placeholder 3">
            <a:extLst>
              <a:ext uri="{FF2B5EF4-FFF2-40B4-BE49-F238E27FC236}">
                <a16:creationId xmlns:a16="http://schemas.microsoft.com/office/drawing/2014/main" id="{EC4BE01C-ED99-5D44-AC97-481488FA151E}"/>
              </a:ext>
            </a:extLst>
          </p:cNvPr>
          <p:cNvSpPr>
            <a:spLocks noGrp="1"/>
          </p:cNvSpPr>
          <p:nvPr>
            <p:ph type="ftr"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Footer</a:t>
            </a:r>
            <a:endParaRPr lang="en-US" sz="1300" dirty="0"/>
          </a:p>
        </p:txBody>
      </p:sp>
      <p:sp>
        <p:nvSpPr>
          <p:cNvPr id="9" name="Content Placeholder 8">
            <a:extLst>
              <a:ext uri="{FF2B5EF4-FFF2-40B4-BE49-F238E27FC236}">
                <a16:creationId xmlns:a16="http://schemas.microsoft.com/office/drawing/2014/main" id="{68937D4F-CDA2-6945-86CE-AAC75F404B41}"/>
              </a:ext>
            </a:extLst>
          </p:cNvPr>
          <p:cNvSpPr>
            <a:spLocks noGrp="1"/>
          </p:cNvSpPr>
          <p:nvPr>
            <p:ph sz="quarter" idx="12" hasCustomPrompt="1"/>
          </p:nvPr>
        </p:nvSpPr>
        <p:spPr>
          <a:xfrm>
            <a:off x="914400" y="666750"/>
            <a:ext cx="1874520" cy="2514600"/>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Place Headshot here</a:t>
            </a:r>
          </a:p>
        </p:txBody>
      </p:sp>
      <p:sp>
        <p:nvSpPr>
          <p:cNvPr id="6" name="Text Placeholder 5">
            <a:extLst>
              <a:ext uri="{FF2B5EF4-FFF2-40B4-BE49-F238E27FC236}">
                <a16:creationId xmlns:a16="http://schemas.microsoft.com/office/drawing/2014/main" id="{E803BBDA-8B26-8347-BAC2-238296BA867F}"/>
              </a:ext>
            </a:extLst>
          </p:cNvPr>
          <p:cNvSpPr>
            <a:spLocks noGrp="1"/>
          </p:cNvSpPr>
          <p:nvPr>
            <p:ph type="body" sz="quarter" idx="13" hasCustomPrompt="1"/>
          </p:nvPr>
        </p:nvSpPr>
        <p:spPr>
          <a:xfrm>
            <a:off x="2813301" y="1045606"/>
            <a:ext cx="6330699" cy="651505"/>
          </a:xfrm>
          <a:prstGeom prst="rect">
            <a:avLst/>
          </a:prstGeom>
        </p:spPr>
        <p:txBody>
          <a:bodyPr lIns="0" tIns="0" rIns="0" bIns="0"/>
          <a:lstStyle>
            <a:lvl1pPr algn="ctr">
              <a:defRPr sz="3200" b="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gn="ctr">
              <a:tabLst/>
              <a:defRPr sz="3600">
                <a:solidFill>
                  <a:schemeClr val="tx1"/>
                </a:solidFill>
              </a:defRPr>
            </a:lvl2pPr>
          </a:lstStyle>
          <a:p>
            <a:pPr lvl="0"/>
            <a:r>
              <a:rPr lang="en-US" dirty="0"/>
              <a:t>Thank you!</a:t>
            </a:r>
          </a:p>
        </p:txBody>
      </p:sp>
      <p:sp>
        <p:nvSpPr>
          <p:cNvPr id="10" name="Text Placeholder 9">
            <a:extLst>
              <a:ext uri="{FF2B5EF4-FFF2-40B4-BE49-F238E27FC236}">
                <a16:creationId xmlns:a16="http://schemas.microsoft.com/office/drawing/2014/main" id="{AF9410A1-D009-EE43-8C79-9A4A3AC2B861}"/>
              </a:ext>
            </a:extLst>
          </p:cNvPr>
          <p:cNvSpPr>
            <a:spLocks noGrp="1"/>
          </p:cNvSpPr>
          <p:nvPr>
            <p:ph type="body" sz="quarter" idx="14" hasCustomPrompt="1"/>
          </p:nvPr>
        </p:nvSpPr>
        <p:spPr>
          <a:xfrm>
            <a:off x="2813300" y="1752036"/>
            <a:ext cx="6330699" cy="1384616"/>
          </a:xfrm>
          <a:prstGeom prst="rect">
            <a:avLst/>
          </a:prstGeom>
        </p:spPr>
        <p:txBody>
          <a:bodyPr/>
          <a:lstStyle>
            <a:lvl1pPr marL="0" marR="0" indent="0" algn="ctr" defTabSz="685800" rtl="0" eaLnBrk="1" fontAlgn="auto" latinLnBrk="0" hangingPunct="1">
              <a:lnSpc>
                <a:spcPct val="110000"/>
              </a:lnSpc>
              <a:spcBef>
                <a:spcPts val="0"/>
              </a:spcBef>
              <a:spcAft>
                <a:spcPts val="400"/>
              </a:spcAft>
              <a:buClrTx/>
              <a:buSzTx/>
              <a:buFontTx/>
              <a:buNone/>
              <a:tabLst/>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Type in below</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Please submit your question to </a:t>
            </a:r>
            <a:br>
              <a:rPr lang="en-US" dirty="0"/>
            </a:br>
            <a:r>
              <a:rPr lang="en-US" dirty="0"/>
              <a:t>(place your email address here).</a:t>
            </a:r>
          </a:p>
        </p:txBody>
      </p:sp>
      <p:sp>
        <p:nvSpPr>
          <p:cNvPr id="12" name="Text Placeholder 11">
            <a:extLst>
              <a:ext uri="{FF2B5EF4-FFF2-40B4-BE49-F238E27FC236}">
                <a16:creationId xmlns:a16="http://schemas.microsoft.com/office/drawing/2014/main" id="{46ECEBF5-C822-6948-BAE2-9D8DA1738427}"/>
              </a:ext>
            </a:extLst>
          </p:cNvPr>
          <p:cNvSpPr>
            <a:spLocks noGrp="1"/>
          </p:cNvSpPr>
          <p:nvPr>
            <p:ph type="body" sz="quarter" idx="15" hasCustomPrompt="1"/>
          </p:nvPr>
        </p:nvSpPr>
        <p:spPr>
          <a:xfrm>
            <a:off x="914400" y="3276519"/>
            <a:ext cx="7772400" cy="246607"/>
          </a:xfrm>
          <a:prstGeom prst="rect">
            <a:avLst/>
          </a:prstGeom>
        </p:spPr>
        <p:txBody>
          <a:bodyPr lIns="0" tIns="0" rIns="0" bIns="0"/>
          <a:lstStyle>
            <a:lvl1pPr>
              <a:spcAft>
                <a:spcPts val="300"/>
              </a:spcAft>
              <a:defRPr sz="14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spcAft>
                <a:spcPts val="0"/>
              </a:spcAft>
              <a:buFontTx/>
              <a:buNone/>
              <a:tabLst/>
              <a:defRPr sz="1400" b="0" i="0">
                <a:latin typeface="Effra Light" panose="020B0403020203020204" pitchFamily="34" charset="0"/>
              </a:defRPr>
            </a:lvl2pPr>
            <a:lvl3pPr marL="0" indent="0">
              <a:spcBef>
                <a:spcPts val="0"/>
              </a:spcBef>
              <a:buFontTx/>
              <a:buNone/>
              <a:tabLst/>
              <a:defRPr sz="1400" b="0" i="0">
                <a:latin typeface="Effra Light" panose="020B0403020203020204" pitchFamily="34" charset="0"/>
              </a:defRPr>
            </a:lvl3pPr>
            <a:lvl4pPr marL="0" indent="0">
              <a:spcBef>
                <a:spcPts val="0"/>
              </a:spcBef>
              <a:buFontTx/>
              <a:buNone/>
              <a:tabLst/>
              <a:defRPr sz="1400" b="0" i="0">
                <a:latin typeface="Effra Light" panose="020B0403020203020204" pitchFamily="34" charset="0"/>
              </a:defRPr>
            </a:lvl4pPr>
            <a:lvl5pPr marL="0" indent="0">
              <a:spcBef>
                <a:spcPts val="0"/>
              </a:spcBef>
              <a:buFontTx/>
              <a:buNone/>
              <a:tabLst/>
              <a:defRPr sz="1400" b="0" i="0">
                <a:latin typeface="Effra Light" panose="020B0403020203020204" pitchFamily="34" charset="0"/>
              </a:defRPr>
            </a:lvl5pPr>
          </a:lstStyle>
          <a:p>
            <a:pPr lvl="0"/>
            <a:r>
              <a:rPr lang="en-US" dirty="0"/>
              <a:t>Type in Name Here</a:t>
            </a:r>
          </a:p>
        </p:txBody>
      </p:sp>
      <p:sp>
        <p:nvSpPr>
          <p:cNvPr id="13" name="Text Placeholder 11">
            <a:extLst>
              <a:ext uri="{FF2B5EF4-FFF2-40B4-BE49-F238E27FC236}">
                <a16:creationId xmlns:a16="http://schemas.microsoft.com/office/drawing/2014/main" id="{E1225F3D-7DD0-504F-A44B-8F7D8461DFB7}"/>
              </a:ext>
            </a:extLst>
          </p:cNvPr>
          <p:cNvSpPr>
            <a:spLocks noGrp="1"/>
          </p:cNvSpPr>
          <p:nvPr>
            <p:ph type="body" sz="quarter" idx="16" hasCustomPrompt="1"/>
          </p:nvPr>
        </p:nvSpPr>
        <p:spPr>
          <a:xfrm>
            <a:off x="914400" y="3542237"/>
            <a:ext cx="7772400" cy="934513"/>
          </a:xfrm>
          <a:prstGeom prst="rect">
            <a:avLst/>
          </a:prstGeom>
        </p:spPr>
        <p:txBody>
          <a:bodyPr lIns="0" tIns="0" rIns="0" bIns="0"/>
          <a:lstStyle>
            <a:lvl1pPr>
              <a:lnSpc>
                <a:spcPts val="1400"/>
              </a:lnSpc>
              <a:spcAft>
                <a:spcPts val="0"/>
              </a:spcAft>
              <a:defRPr sz="11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spcAft>
                <a:spcPts val="0"/>
              </a:spcAft>
              <a:buFontTx/>
              <a:buNone/>
              <a:tabLst/>
              <a:defRPr sz="1400" b="0" i="0">
                <a:latin typeface="Effra Light" panose="020B0403020203020204" pitchFamily="34" charset="0"/>
              </a:defRPr>
            </a:lvl2pPr>
            <a:lvl3pPr marL="0" indent="0">
              <a:spcBef>
                <a:spcPts val="0"/>
              </a:spcBef>
              <a:buFontTx/>
              <a:buNone/>
              <a:tabLst/>
              <a:defRPr sz="1400" b="0" i="0">
                <a:latin typeface="Effra Light" panose="020B0403020203020204" pitchFamily="34" charset="0"/>
              </a:defRPr>
            </a:lvl3pPr>
            <a:lvl4pPr marL="0" indent="0">
              <a:spcBef>
                <a:spcPts val="0"/>
              </a:spcBef>
              <a:buFontTx/>
              <a:buNone/>
              <a:tabLst/>
              <a:defRPr sz="1400" b="0" i="0">
                <a:latin typeface="Effra Light" panose="020B0403020203020204" pitchFamily="34" charset="0"/>
              </a:defRPr>
            </a:lvl4pPr>
            <a:lvl5pPr marL="0" indent="0">
              <a:spcBef>
                <a:spcPts val="0"/>
              </a:spcBef>
              <a:buFontTx/>
              <a:buNone/>
              <a:tabLst/>
              <a:defRPr sz="1400" b="0" i="0">
                <a:latin typeface="Effra Light" panose="020B0403020203020204" pitchFamily="34" charset="0"/>
              </a:defRPr>
            </a:lvl5pPr>
          </a:lstStyle>
          <a:p>
            <a:pPr lvl="0"/>
            <a:r>
              <a:rPr lang="en-US" dirty="0"/>
              <a:t>Type in Title Here</a:t>
            </a:r>
          </a:p>
          <a:p>
            <a:pPr lvl="0"/>
            <a:r>
              <a:rPr lang="en-US" dirty="0"/>
              <a:t>Type in Title Here</a:t>
            </a:r>
          </a:p>
          <a:p>
            <a:pPr lvl="0"/>
            <a:r>
              <a:rPr lang="en-US" dirty="0"/>
              <a:t>Type in Title Here</a:t>
            </a:r>
          </a:p>
          <a:p>
            <a:pPr lvl="0"/>
            <a:r>
              <a:rPr lang="en-US" dirty="0"/>
              <a:t>Type in Title Here</a:t>
            </a:r>
          </a:p>
        </p:txBody>
      </p:sp>
    </p:spTree>
    <p:extLst>
      <p:ext uri="{BB962C8B-B14F-4D97-AF65-F5344CB8AC3E}">
        <p14:creationId xmlns:p14="http://schemas.microsoft.com/office/powerpoint/2010/main" val="1648488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Message and Image">
    <p:spTree>
      <p:nvGrpSpPr>
        <p:cNvPr id="1" name=""/>
        <p:cNvGrpSpPr/>
        <p:nvPr/>
      </p:nvGrpSpPr>
      <p:grpSpPr>
        <a:xfrm>
          <a:off x="0" y="0"/>
          <a:ext cx="0" cy="0"/>
          <a:chOff x="0" y="0"/>
          <a:chExt cx="0" cy="0"/>
        </a:xfrm>
      </p:grpSpPr>
      <p:sp>
        <p:nvSpPr>
          <p:cNvPr id="16" name="Slide Number Placeholder 5"/>
          <p:cNvSpPr txBox="1">
            <a:spLocks/>
          </p:cNvSpPr>
          <p:nvPr userDrawn="1"/>
        </p:nvSpPr>
        <p:spPr>
          <a:xfrm>
            <a:off x="6532284" y="4818882"/>
            <a:ext cx="2057400" cy="273844"/>
          </a:xfrm>
          <a:prstGeom prst="rect">
            <a:avLst/>
          </a:prstGeom>
        </p:spPr>
        <p:txBody>
          <a:bodyPr/>
          <a:lstStyle>
            <a:defPPr>
              <a:defRPr lang="en-US"/>
            </a:defPPr>
            <a:lvl1pPr marL="0" algn="r" defTabSz="914400" rtl="0" eaLnBrk="1" latinLnBrk="0" hangingPunct="1">
              <a:defRPr sz="1000" b="1" i="0" kern="1200">
                <a:solidFill>
                  <a:srgbClr val="828383"/>
                </a:solidFill>
                <a:latin typeface="Museo Slab 900" charset="0"/>
                <a:ea typeface="Museo Slab 900" charset="0"/>
                <a:cs typeface="Museo Slab 90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z="750" smtClean="0">
                <a:solidFill>
                  <a:schemeClr val="bg1"/>
                </a:solidFill>
              </a:rPr>
              <a:pPr/>
              <a:t>‹#›</a:t>
            </a:fld>
            <a:endParaRPr lang="en-US" sz="750" dirty="0">
              <a:solidFill>
                <a:schemeClr val="bg1"/>
              </a:solidFill>
            </a:endParaRPr>
          </a:p>
        </p:txBody>
      </p:sp>
      <p:sp>
        <p:nvSpPr>
          <p:cNvPr id="6" name="Picture Placeholder 5">
            <a:extLst>
              <a:ext uri="{FF2B5EF4-FFF2-40B4-BE49-F238E27FC236}">
                <a16:creationId xmlns:a16="http://schemas.microsoft.com/office/drawing/2014/main" id="{F575EF42-48E3-E042-9F86-2CC464CCBE51}"/>
              </a:ext>
            </a:extLst>
          </p:cNvPr>
          <p:cNvSpPr>
            <a:spLocks noGrp="1"/>
          </p:cNvSpPr>
          <p:nvPr>
            <p:ph type="pic" sz="quarter" idx="22" hasCustomPrompt="1"/>
          </p:nvPr>
        </p:nvSpPr>
        <p:spPr>
          <a:xfrm>
            <a:off x="2263770" y="2190750"/>
            <a:ext cx="5334000" cy="2209800"/>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Place image here</a:t>
            </a:r>
          </a:p>
        </p:txBody>
      </p:sp>
      <p:sp>
        <p:nvSpPr>
          <p:cNvPr id="7" name="Slide Number Placeholder 5">
            <a:extLst>
              <a:ext uri="{FF2B5EF4-FFF2-40B4-BE49-F238E27FC236}">
                <a16:creationId xmlns:a16="http://schemas.microsoft.com/office/drawing/2014/main" id="{B102C621-0825-7147-9415-ABBF3B02F135}"/>
              </a:ext>
            </a:extLst>
          </p:cNvPr>
          <p:cNvSpPr>
            <a:spLocks noGrp="1"/>
          </p:cNvSpPr>
          <p:nvPr>
            <p:ph type="sldNum" sz="quarter" idx="12"/>
          </p:nvPr>
        </p:nvSpPr>
        <p:spPr>
          <a:xfrm>
            <a:off x="8763000" y="4683570"/>
            <a:ext cx="228600" cy="273844"/>
          </a:xfrm>
          <a:prstGeom prst="rect">
            <a:avLst/>
          </a:prstGeom>
        </p:spPr>
        <p:txBody>
          <a:bodyPr anchor="ctr"/>
          <a:lstStyle>
            <a:lvl1pPr algn="r">
              <a:defRPr sz="10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8" name="Footer Placeholder 4">
            <a:extLst>
              <a:ext uri="{FF2B5EF4-FFF2-40B4-BE49-F238E27FC236}">
                <a16:creationId xmlns:a16="http://schemas.microsoft.com/office/drawing/2014/main" id="{83CD64D0-D4F8-124C-A6EF-DCF53AD4A87B}"/>
              </a:ext>
            </a:extLst>
          </p:cNvPr>
          <p:cNvSpPr>
            <a:spLocks noGrp="1"/>
          </p:cNvSpPr>
          <p:nvPr>
            <p:ph type="ftr" sz="quarter" idx="23"/>
          </p:nvPr>
        </p:nvSpPr>
        <p:spPr>
          <a:xfrm>
            <a:off x="3344333" y="4656667"/>
            <a:ext cx="5342466" cy="300746"/>
          </a:xfrm>
        </p:spPr>
        <p:txBody>
          <a:bodyPr/>
          <a:lstStyle/>
          <a:p>
            <a:endParaRPr lang="en-US" dirty="0"/>
          </a:p>
        </p:txBody>
      </p:sp>
      <p:sp>
        <p:nvSpPr>
          <p:cNvPr id="10" name="Text Placeholder 9">
            <a:extLst>
              <a:ext uri="{FF2B5EF4-FFF2-40B4-BE49-F238E27FC236}">
                <a16:creationId xmlns:a16="http://schemas.microsoft.com/office/drawing/2014/main" id="{B9AAE706-4A8D-4D46-ACD2-05AA2870F90B}"/>
              </a:ext>
            </a:extLst>
          </p:cNvPr>
          <p:cNvSpPr>
            <a:spLocks noGrp="1"/>
          </p:cNvSpPr>
          <p:nvPr>
            <p:ph type="body" sz="quarter" idx="24" hasCustomPrompt="1"/>
          </p:nvPr>
        </p:nvSpPr>
        <p:spPr>
          <a:xfrm>
            <a:off x="921026" y="611072"/>
            <a:ext cx="8070574" cy="436678"/>
          </a:xfrm>
          <a:prstGeom prst="rect">
            <a:avLst/>
          </a:prstGeom>
        </p:spPr>
        <p:txBody>
          <a:bodyPr lIns="0" tIns="0" rIns="0" bIns="0"/>
          <a:lstStyle>
            <a:lvl1pPr marL="12700" indent="-12700" algn="ctr">
              <a:buFontTx/>
              <a:buNone/>
              <a:tabLst/>
              <a:defRPr sz="18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2700" indent="-12700" algn="ctr">
              <a:buFontTx/>
              <a:buNone/>
              <a:tabLst/>
              <a:defRPr b="1" i="0">
                <a:solidFill>
                  <a:srgbClr val="A71E23"/>
                </a:solidFill>
                <a:latin typeface="Effra" panose="020B0603020203020204" pitchFamily="34" charset="0"/>
              </a:defRPr>
            </a:lvl2pPr>
            <a:lvl3pPr marL="12700" indent="-12700" algn="ctr">
              <a:buFontTx/>
              <a:buNone/>
              <a:tabLst/>
              <a:defRPr sz="3200" b="1" i="0">
                <a:solidFill>
                  <a:schemeClr val="tx1"/>
                </a:solidFill>
                <a:latin typeface="Effra Medium" panose="020B0603020203020204" pitchFamily="34" charset="0"/>
              </a:defRPr>
            </a:lvl3pPr>
            <a:lvl4pPr marL="12700" indent="-12700" algn="ctr">
              <a:buFontTx/>
              <a:buNone/>
              <a:tabLst/>
              <a:defRPr sz="3200" b="0" i="0">
                <a:solidFill>
                  <a:schemeClr val="tx1"/>
                </a:solidFill>
                <a:latin typeface="Effra" panose="020B0603020203020204" pitchFamily="34" charset="0"/>
              </a:defRPr>
            </a:lvl4pPr>
            <a:lvl5pPr marL="12700" indent="-12700" algn="ctr">
              <a:buFontTx/>
              <a:buNone/>
              <a:tabLst/>
              <a:defRPr sz="3200" b="0" i="0">
                <a:solidFill>
                  <a:schemeClr val="tx1"/>
                </a:solidFill>
                <a:latin typeface="Effra" panose="020B0603020203020204" pitchFamily="34" charset="0"/>
              </a:defRPr>
            </a:lvl5pPr>
          </a:lstStyle>
          <a:p>
            <a:pPr lvl="0"/>
            <a:r>
              <a:rPr lang="en-US" dirty="0"/>
              <a:t>TYPE IN ALL CAPS: INFORMATION AND APPOINTMENTS</a:t>
            </a:r>
          </a:p>
        </p:txBody>
      </p:sp>
      <p:sp>
        <p:nvSpPr>
          <p:cNvPr id="12" name="Text Placeholder 11">
            <a:extLst>
              <a:ext uri="{FF2B5EF4-FFF2-40B4-BE49-F238E27FC236}">
                <a16:creationId xmlns:a16="http://schemas.microsoft.com/office/drawing/2014/main" id="{38CD0C52-9548-4A45-ACD4-8D2DE42FAC5A}"/>
              </a:ext>
            </a:extLst>
          </p:cNvPr>
          <p:cNvSpPr>
            <a:spLocks noGrp="1"/>
          </p:cNvSpPr>
          <p:nvPr>
            <p:ph type="body" sz="quarter" idx="25" hasCustomPrompt="1"/>
          </p:nvPr>
        </p:nvSpPr>
        <p:spPr>
          <a:xfrm>
            <a:off x="921026" y="929594"/>
            <a:ext cx="8077200" cy="500792"/>
          </a:xfrm>
          <a:prstGeom prst="rect">
            <a:avLst/>
          </a:prstGeom>
        </p:spPr>
        <p:txBody>
          <a:bodyPr lIns="0" tIns="0" rIns="0" bIns="0"/>
          <a:lstStyle>
            <a:lvl1pPr algn="ctr">
              <a:defRPr sz="28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Phone number: (631) 444-0000</a:t>
            </a:r>
          </a:p>
          <a:p>
            <a:pPr lvl="1"/>
            <a:r>
              <a:rPr lang="en-US" dirty="0"/>
              <a:t>Second level</a:t>
            </a:r>
          </a:p>
        </p:txBody>
      </p:sp>
      <p:sp>
        <p:nvSpPr>
          <p:cNvPr id="14" name="Text Placeholder 11">
            <a:extLst>
              <a:ext uri="{FF2B5EF4-FFF2-40B4-BE49-F238E27FC236}">
                <a16:creationId xmlns:a16="http://schemas.microsoft.com/office/drawing/2014/main" id="{1B56269B-0DAF-F44A-9D60-CCD01177D2A2}"/>
              </a:ext>
            </a:extLst>
          </p:cNvPr>
          <p:cNvSpPr>
            <a:spLocks noGrp="1"/>
          </p:cNvSpPr>
          <p:nvPr>
            <p:ph type="body" sz="quarter" idx="26" hasCustomPrompt="1"/>
          </p:nvPr>
        </p:nvSpPr>
        <p:spPr>
          <a:xfrm>
            <a:off x="921026" y="1531342"/>
            <a:ext cx="8077200" cy="762000"/>
          </a:xfrm>
          <a:prstGeom prst="rect">
            <a:avLst/>
          </a:prstGeom>
        </p:spPr>
        <p:txBody>
          <a:bodyPr lIns="0" tIns="0" rIns="0" bIns="0"/>
          <a:lstStyle>
            <a:lvl1pPr algn="ctr">
              <a:lnSpc>
                <a:spcPct val="110000"/>
              </a:lnSpc>
              <a:spcAft>
                <a:spcPts val="400"/>
              </a:spcAft>
              <a:defRPr sz="24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10000"/>
              </a:lnSpc>
              <a:spcAft>
                <a:spcPts val="400"/>
              </a:spcAft>
              <a:defRPr sz="2400" b="0">
                <a:solidFill>
                  <a:schemeClr val="tx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Type in </a:t>
            </a:r>
            <a:r>
              <a:rPr lang="en-US" dirty="0" err="1"/>
              <a:t>url</a:t>
            </a:r>
            <a:r>
              <a:rPr lang="en-US" dirty="0"/>
              <a:t>: </a:t>
            </a:r>
            <a:r>
              <a:rPr lang="en-US" dirty="0" err="1"/>
              <a:t>stonybrookmedicine.edu</a:t>
            </a:r>
            <a:br>
              <a:rPr lang="en-US" dirty="0"/>
            </a:br>
            <a:r>
              <a:rPr lang="en-US" dirty="0"/>
              <a:t>Second level</a:t>
            </a:r>
          </a:p>
        </p:txBody>
      </p:sp>
    </p:spTree>
    <p:extLst>
      <p:ext uri="{BB962C8B-B14F-4D97-AF65-F5344CB8AC3E}">
        <p14:creationId xmlns:p14="http://schemas.microsoft.com/office/powerpoint/2010/main" val="3796781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sz="900" dirty="0"/>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2889197" y="4671366"/>
            <a:ext cx="5797602" cy="277152"/>
          </a:xfrm>
        </p:spPr>
        <p:txBody>
          <a:bodyPr/>
          <a:lstStyle/>
          <a:p>
            <a:endParaRPr lang="en-US" dirty="0"/>
          </a:p>
        </p:txBody>
      </p:sp>
      <p:sp>
        <p:nvSpPr>
          <p:cNvPr id="12" name="Title 11">
            <a:extLst>
              <a:ext uri="{FF2B5EF4-FFF2-40B4-BE49-F238E27FC236}">
                <a16:creationId xmlns:a16="http://schemas.microsoft.com/office/drawing/2014/main" id="{7AD797FC-7CAF-1841-89ED-F7FD6C484E7A}"/>
              </a:ext>
            </a:extLst>
          </p:cNvPr>
          <p:cNvSpPr>
            <a:spLocks noGrp="1"/>
          </p:cNvSpPr>
          <p:nvPr>
            <p:ph type="title" hasCustomPrompt="1"/>
          </p:nvPr>
        </p:nvSpPr>
        <p:spPr>
          <a:xfrm>
            <a:off x="0" y="1123950"/>
            <a:ext cx="9144000" cy="590550"/>
          </a:xfrm>
        </p:spPr>
        <p:txBody>
          <a:bodyPr/>
          <a:lstStyle>
            <a:lvl1pPr algn="ct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Thank you. Questions?</a:t>
            </a:r>
          </a:p>
        </p:txBody>
      </p:sp>
      <p:sp>
        <p:nvSpPr>
          <p:cNvPr id="3" name="Picture Placeholder 2">
            <a:extLst>
              <a:ext uri="{FF2B5EF4-FFF2-40B4-BE49-F238E27FC236}">
                <a16:creationId xmlns:a16="http://schemas.microsoft.com/office/drawing/2014/main" id="{614E1647-A446-144B-AC92-E9FCF61A15CE}"/>
              </a:ext>
            </a:extLst>
          </p:cNvPr>
          <p:cNvSpPr>
            <a:spLocks noGrp="1"/>
          </p:cNvSpPr>
          <p:nvPr>
            <p:ph type="pic" sz="quarter" idx="24" hasCustomPrompt="1"/>
          </p:nvPr>
        </p:nvSpPr>
        <p:spPr>
          <a:xfrm>
            <a:off x="2019300" y="1865064"/>
            <a:ext cx="5105400" cy="2569018"/>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Place image here</a:t>
            </a:r>
          </a:p>
        </p:txBody>
      </p:sp>
    </p:spTree>
    <p:extLst>
      <p:ext uri="{BB962C8B-B14F-4D97-AF65-F5344CB8AC3E}">
        <p14:creationId xmlns:p14="http://schemas.microsoft.com/office/powerpoint/2010/main" val="54988138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7" y="821236"/>
            <a:ext cx="4107853" cy="3879813"/>
          </a:xfrm>
          <a:solidFill>
            <a:schemeClr val="bg1">
              <a:lumMod val="85000"/>
            </a:schemeClr>
          </a:solid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8" name="Text Placeholder 12"/>
          <p:cNvSpPr>
            <a:spLocks noGrp="1"/>
          </p:cNvSpPr>
          <p:nvPr>
            <p:ph type="body" sz="quarter" idx="15"/>
          </p:nvPr>
        </p:nvSpPr>
        <p:spPr>
          <a:xfrm>
            <a:off x="0" y="4772025"/>
            <a:ext cx="9144000" cy="371475"/>
          </a:xfrm>
          <a:prstGeom prst="rect">
            <a:avLst/>
          </a:prstGeom>
        </p:spPr>
        <p:txBody>
          <a:bodyPr rIns="0"/>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
        <p:nvSpPr>
          <p:cNvPr id="7" name="Text Placeholder 13"/>
          <p:cNvSpPr>
            <a:spLocks noGrp="1"/>
          </p:cNvSpPr>
          <p:nvPr>
            <p:ph type="body" sz="quarter" idx="20"/>
          </p:nvPr>
        </p:nvSpPr>
        <p:spPr>
          <a:xfrm>
            <a:off x="4736270" y="348716"/>
            <a:ext cx="3950530" cy="286263"/>
          </a:xfrm>
          <a:prstGeom prst="rect">
            <a:avLst/>
          </a:prstGeom>
        </p:spPr>
        <p:txBody>
          <a:bodyPr rIns="0">
            <a:noAutofit/>
          </a:bodyPr>
          <a:lstStyle>
            <a:lvl1pPr algn="r">
              <a:buFontTx/>
              <a:buNone/>
              <a:defRPr sz="1125" cap="all">
                <a:solidFill>
                  <a:schemeClr val="tx1"/>
                </a:solidFill>
                <a:latin typeface="Helvetica"/>
                <a:cs typeface="Helvetica"/>
              </a:defRPr>
            </a:lvl1pPr>
          </a:lstStyle>
          <a:p>
            <a:pPr lvl="0"/>
            <a:r>
              <a:rPr lang="en-US" dirty="0"/>
              <a:t>Click to edit Master text styles</a:t>
            </a:r>
          </a:p>
        </p:txBody>
      </p:sp>
      <p:sp>
        <p:nvSpPr>
          <p:cNvPr id="10" name="Content Placeholder 2"/>
          <p:cNvSpPr>
            <a:spLocks noGrp="1"/>
          </p:cNvSpPr>
          <p:nvPr>
            <p:ph idx="12"/>
          </p:nvPr>
        </p:nvSpPr>
        <p:spPr>
          <a:xfrm>
            <a:off x="457200" y="1034919"/>
            <a:ext cx="3723419" cy="3631289"/>
          </a:xfrm>
        </p:spPr>
        <p:txBody>
          <a:bodyPr tIns="0"/>
          <a:lstStyle>
            <a:lvl1pPr marL="0" indent="0">
              <a:buNone/>
              <a:defRPr sz="1950">
                <a:solidFill>
                  <a:srgbClr val="B60225"/>
                </a:solidFill>
              </a:defRPr>
            </a:lvl1pPr>
            <a:lvl2pPr marL="171450" indent="-171450" algn="l">
              <a:buClr>
                <a:srgbClr val="B60225"/>
              </a:buClr>
              <a:buFont typeface="Arial"/>
              <a:buChar char="•"/>
              <a:defRPr sz="165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918195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BM Left Bulleted Text">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457200" y="998517"/>
            <a:ext cx="8229600" cy="3609689"/>
          </a:xfrm>
        </p:spPr>
        <p:txBody>
          <a:bodyPr tIns="0" rIns="0" bIns="0"/>
          <a:lstStyle>
            <a:lvl1pPr marL="274320" indent="-274320">
              <a:buFont typeface="Arial"/>
              <a:buChar char="•"/>
              <a:defRPr>
                <a:solidFill>
                  <a:schemeClr val="tx1"/>
                </a:solidFill>
              </a:defRPr>
            </a:lvl1pPr>
            <a:lvl2pPr marL="548640" indent="-274320">
              <a:buClr>
                <a:srgbClr val="B60225"/>
              </a:buClr>
              <a:buFont typeface="Courier New"/>
              <a:buChar char="o"/>
              <a:defRPr sz="1800" baseline="0"/>
            </a:lvl2pPr>
            <a:lvl3pPr marL="548640" indent="-274320">
              <a:buClr>
                <a:srgbClr val="B60225"/>
              </a:buClr>
              <a:buFont typeface="Courier New"/>
              <a:buChar char="o"/>
              <a:defRPr sz="1800" baseline="0"/>
            </a:lvl3pPr>
            <a:lvl4pPr marL="548640" indent="-274320">
              <a:buClr>
                <a:srgbClr val="B60225"/>
              </a:buClr>
              <a:buFont typeface="Courier New"/>
              <a:buChar char="o"/>
              <a:defRPr sz="1800" baseline="0"/>
            </a:lvl4pPr>
            <a:lvl5pPr marL="548640" indent="-274320">
              <a:buClr>
                <a:srgbClr val="B60225"/>
              </a:buClr>
              <a:buFont typeface="Courier New"/>
              <a:buChar char="o"/>
              <a:defRPr sz="1800" baseline="0"/>
            </a:lvl5pPr>
          </a:lstStyle>
          <a:p>
            <a:pPr lvl="0"/>
            <a:r>
              <a:rPr lang="en-US" dirty="0"/>
              <a:t>Click to edit Master text styles</a:t>
            </a:r>
          </a:p>
          <a:p>
            <a:pPr lvl="1"/>
            <a:r>
              <a:rPr lang="en-US" dirty="0"/>
              <a:t>Second level</a:t>
            </a:r>
          </a:p>
        </p:txBody>
      </p:sp>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4"/>
          </p:nvPr>
        </p:nvSpPr>
        <p:spPr>
          <a:xfrm>
            <a:off x="0" y="4785159"/>
            <a:ext cx="9144000" cy="352425"/>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845230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Basic Text or Data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250"/>
            </a:lvl1pPr>
          </a:lstStyle>
          <a:p>
            <a:r>
              <a:rPr lang="en-US"/>
              <a:t>Click to edit Master title style</a:t>
            </a:r>
            <a:endParaRPr lang="en-US" dirty="0"/>
          </a:p>
        </p:txBody>
      </p:sp>
      <p:sp>
        <p:nvSpPr>
          <p:cNvPr id="4" name="Content Placeholder 3"/>
          <p:cNvSpPr>
            <a:spLocks noGrp="1"/>
          </p:cNvSpPr>
          <p:nvPr>
            <p:ph sz="quarter" idx="10"/>
          </p:nvPr>
        </p:nvSpPr>
        <p:spPr>
          <a:xfrm>
            <a:off x="2791326" y="971550"/>
            <a:ext cx="5666874" cy="3200400"/>
          </a:xfrm>
          <a:prstGeom prst="rect">
            <a:avLst/>
          </a:prstGeom>
        </p:spPr>
        <p:txBody>
          <a:bodyPr/>
          <a:lstStyle>
            <a:lvl1pPr>
              <a:buClr>
                <a:schemeClr val="accent2"/>
              </a:buClr>
              <a:defRPr sz="1350">
                <a:latin typeface="Arial" charset="0"/>
                <a:ea typeface="Arial" charset="0"/>
                <a:cs typeface="Arial" charset="0"/>
              </a:defRPr>
            </a:lvl1pPr>
            <a:lvl2pPr>
              <a:buClr>
                <a:schemeClr val="accent1"/>
              </a:buClr>
              <a:defRPr sz="1238">
                <a:latin typeface="Arial" charset="0"/>
                <a:ea typeface="Arial" charset="0"/>
                <a:cs typeface="Arial" charset="0"/>
              </a:defRPr>
            </a:lvl2pPr>
            <a:lvl3pPr>
              <a:defRPr sz="1125">
                <a:latin typeface="Arial" charset="0"/>
                <a:ea typeface="Arial" charset="0"/>
                <a:cs typeface="Arial" charset="0"/>
              </a:defRPr>
            </a:lvl3pPr>
            <a:lvl4pPr>
              <a:buClr>
                <a:schemeClr val="accent1"/>
              </a:buClr>
              <a:defRPr sz="1013">
                <a:latin typeface="Arial" charset="0"/>
                <a:ea typeface="Arial" charset="0"/>
                <a:cs typeface="Arial" charset="0"/>
              </a:defRPr>
            </a:lvl4pPr>
            <a:lvl5pPr>
              <a:defRPr sz="90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4465451"/>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5629835" y="4706753"/>
            <a:ext cx="2133600" cy="273844"/>
          </a:xfrm>
          <a:prstGeom prst="rect">
            <a:avLst/>
          </a:prstGeom>
        </p:spPr>
        <p:txBody>
          <a:bodyPr/>
          <a:lstStyle>
            <a:lvl1pPr>
              <a:defRPr b="0" i="0">
                <a:latin typeface="Verdana" panose="020B0604030504040204" pitchFamily="34" charset="0"/>
              </a:defRPr>
            </a:lvl1pPr>
          </a:lstStyle>
          <a:p>
            <a:fld id="{F3E8C84C-ADCC-402F-ACA4-BC94B7FA31F3}" type="datetimeFigureOut">
              <a:rPr lang="en-US" smtClean="0"/>
              <a:pPr/>
              <a:t>7/29/22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897906" y="4706753"/>
            <a:ext cx="990600" cy="273844"/>
          </a:xfrm>
          <a:prstGeom prst="rect">
            <a:avLst/>
          </a:prstGeom>
        </p:spPr>
        <p:txBody>
          <a:bodyPr/>
          <a:lstStyle/>
          <a:p>
            <a:fld id="{776B5F2B-FA3D-4555-B059-314E1514E75F}" type="slidenum">
              <a:rPr lang="en-US" smtClean="0"/>
              <a:t>‹#›</a:t>
            </a:fld>
            <a:endParaRPr lang="en-US"/>
          </a:p>
        </p:txBody>
      </p:sp>
    </p:spTree>
    <p:extLst>
      <p:ext uri="{BB962C8B-B14F-4D97-AF65-F5344CB8AC3E}">
        <p14:creationId xmlns:p14="http://schemas.microsoft.com/office/powerpoint/2010/main" val="1268084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BM Title Slide-2 Presenter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779F77-AF39-314B-9F82-F4745A0E4A55}"/>
              </a:ext>
            </a:extLst>
          </p:cNvPr>
          <p:cNvSpPr/>
          <p:nvPr userDrawn="1"/>
        </p:nvSpPr>
        <p:spPr>
          <a:xfrm>
            <a:off x="666539" y="666751"/>
            <a:ext cx="8477461" cy="44784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Verdana" panose="020B0604030504040204" pitchFamily="34" charset="0"/>
            </a:endParaRPr>
          </a:p>
        </p:txBody>
      </p:sp>
      <p:sp>
        <p:nvSpPr>
          <p:cNvPr id="6" name="Text Placeholder 5">
            <a:extLst>
              <a:ext uri="{FF2B5EF4-FFF2-40B4-BE49-F238E27FC236}">
                <a16:creationId xmlns:a16="http://schemas.microsoft.com/office/drawing/2014/main" id="{3F434EB9-5D6E-2D4B-A3A4-A19A095CAE13}"/>
              </a:ext>
            </a:extLst>
          </p:cNvPr>
          <p:cNvSpPr>
            <a:spLocks noGrp="1"/>
          </p:cNvSpPr>
          <p:nvPr>
            <p:ph type="body" sz="quarter" idx="19" hasCustomPrompt="1"/>
          </p:nvPr>
        </p:nvSpPr>
        <p:spPr>
          <a:xfrm>
            <a:off x="1187223" y="1090737"/>
            <a:ext cx="6066378" cy="1833577"/>
          </a:xfrm>
          <a:prstGeom prst="rect">
            <a:avLst/>
          </a:prstGeom>
        </p:spPr>
        <p:txBody>
          <a:bodyPr lIns="0" tIns="0" rIns="0" bIns="0"/>
          <a:lstStyle>
            <a:lvl1pPr>
              <a:lnSpc>
                <a:spcPts val="3700"/>
              </a:lnSpc>
              <a:defRPr sz="3600" b="1" spc="0" baseline="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stStyle>
          <a:p>
            <a:pPr lvl="0"/>
            <a:r>
              <a:rPr lang="en-US" dirty="0"/>
              <a:t>Place Your Presentation Name Here</a:t>
            </a:r>
          </a:p>
          <a:p>
            <a:pPr lvl="0"/>
            <a:endParaRPr lang="en-US" dirty="0"/>
          </a:p>
        </p:txBody>
      </p:sp>
      <p:sp>
        <p:nvSpPr>
          <p:cNvPr id="8" name="Text Placeholder 7">
            <a:extLst>
              <a:ext uri="{FF2B5EF4-FFF2-40B4-BE49-F238E27FC236}">
                <a16:creationId xmlns:a16="http://schemas.microsoft.com/office/drawing/2014/main" id="{D50409C6-894C-F641-AA99-CF8ABEC480DE}"/>
              </a:ext>
            </a:extLst>
          </p:cNvPr>
          <p:cNvSpPr>
            <a:spLocks noGrp="1"/>
          </p:cNvSpPr>
          <p:nvPr>
            <p:ph type="body" sz="quarter" idx="20" hasCustomPrompt="1"/>
          </p:nvPr>
        </p:nvSpPr>
        <p:spPr>
          <a:xfrm>
            <a:off x="1219199" y="3072368"/>
            <a:ext cx="3853157" cy="1099582"/>
          </a:xfrm>
          <a:prstGeom prst="rect">
            <a:avLst/>
          </a:prstGeom>
        </p:spPr>
        <p:txBody>
          <a:bodyPr lIns="0" tIns="0" rIns="0" bIns="0"/>
          <a:lstStyle>
            <a:lvl1pPr>
              <a:lnSpc>
                <a:spcPct val="100000"/>
              </a:lnSpc>
              <a:spcAft>
                <a:spcPts val="300"/>
              </a:spcAft>
              <a:defRPr sz="1600" b="1" i="0" spc="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1600"/>
              </a:lnSpc>
              <a:spcBef>
                <a:spcPts val="0"/>
              </a:spcBef>
              <a:tabLs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Presenter’s Name Here</a:t>
            </a:r>
          </a:p>
          <a:p>
            <a:pPr lvl="1"/>
            <a:r>
              <a:rPr lang="en-US" dirty="0"/>
              <a:t>Presenter’s Title</a:t>
            </a:r>
          </a:p>
          <a:p>
            <a:pPr lvl="1"/>
            <a:r>
              <a:rPr lang="en-US" dirty="0"/>
              <a:t>4 lines maximum</a:t>
            </a:r>
          </a:p>
          <a:p>
            <a:pPr lvl="1"/>
            <a:endParaRPr lang="en-US" dirty="0"/>
          </a:p>
        </p:txBody>
      </p:sp>
      <p:cxnSp>
        <p:nvCxnSpPr>
          <p:cNvPr id="26" name="Straight Connector 25">
            <a:extLst>
              <a:ext uri="{FF2B5EF4-FFF2-40B4-BE49-F238E27FC236}">
                <a16:creationId xmlns:a16="http://schemas.microsoft.com/office/drawing/2014/main" id="{D2445892-9083-7A4E-B23C-D211A4ADE31E}"/>
              </a:ext>
            </a:extLst>
          </p:cNvPr>
          <p:cNvCxnSpPr>
            <a:cxnSpLocks/>
          </p:cNvCxnSpPr>
          <p:nvPr userDrawn="1"/>
        </p:nvCxnSpPr>
        <p:spPr>
          <a:xfrm>
            <a:off x="1219202" y="2914650"/>
            <a:ext cx="6096001" cy="0"/>
          </a:xfrm>
          <a:prstGeom prst="line">
            <a:avLst/>
          </a:prstGeom>
          <a:ln w="38100">
            <a:solidFill>
              <a:srgbClr val="A71E23"/>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BB5F9AF-6A84-2D4B-95C6-8ED3F1AD0150}"/>
              </a:ext>
            </a:extLst>
          </p:cNvPr>
          <p:cNvPicPr>
            <a:picLocks/>
          </p:cNvPicPr>
          <p:nvPr userDrawn="1"/>
        </p:nvPicPr>
        <p:blipFill>
          <a:blip r:embed="rId2"/>
          <a:srcRect/>
          <a:stretch/>
        </p:blipFill>
        <p:spPr>
          <a:xfrm>
            <a:off x="-973" y="-762"/>
            <a:ext cx="667512" cy="667512"/>
          </a:xfrm>
          <a:prstGeom prst="rect">
            <a:avLst/>
          </a:prstGeom>
        </p:spPr>
      </p:pic>
      <p:sp>
        <p:nvSpPr>
          <p:cNvPr id="11" name="Rectangle 10">
            <a:extLst>
              <a:ext uri="{FF2B5EF4-FFF2-40B4-BE49-F238E27FC236}">
                <a16:creationId xmlns:a16="http://schemas.microsoft.com/office/drawing/2014/main" id="{D2085F2A-8F87-DB4C-83FE-EC11CC22AE31}"/>
              </a:ext>
            </a:extLst>
          </p:cNvPr>
          <p:cNvSpPr/>
          <p:nvPr userDrawn="1"/>
        </p:nvSpPr>
        <p:spPr>
          <a:xfrm>
            <a:off x="0" y="5026914"/>
            <a:ext cx="9144000" cy="116586"/>
          </a:xfrm>
          <a:prstGeom prst="rect">
            <a:avLst/>
          </a:prstGeom>
          <a:solidFill>
            <a:srgbClr val="A71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Verdana" panose="020B0604030504040204" pitchFamily="34" charset="0"/>
            </a:endParaRPr>
          </a:p>
        </p:txBody>
      </p:sp>
      <p:pic>
        <p:nvPicPr>
          <p:cNvPr id="22" name="Picture 21">
            <a:extLst>
              <a:ext uri="{FF2B5EF4-FFF2-40B4-BE49-F238E27FC236}">
                <a16:creationId xmlns:a16="http://schemas.microsoft.com/office/drawing/2014/main" id="{56C6193B-1D2C-B248-B58A-CA1229DAB9EE}"/>
              </a:ext>
            </a:extLst>
          </p:cNvPr>
          <p:cNvPicPr>
            <a:picLocks noChangeAspect="1"/>
          </p:cNvPicPr>
          <p:nvPr userDrawn="1"/>
        </p:nvPicPr>
        <p:blipFill>
          <a:blip r:embed="rId3"/>
          <a:srcRect/>
          <a:stretch/>
        </p:blipFill>
        <p:spPr>
          <a:xfrm>
            <a:off x="1219200" y="4400550"/>
            <a:ext cx="2581275" cy="457200"/>
          </a:xfrm>
          <a:prstGeom prst="rect">
            <a:avLst/>
          </a:prstGeom>
        </p:spPr>
      </p:pic>
      <p:sp>
        <p:nvSpPr>
          <p:cNvPr id="13" name="Text Placeholder 7">
            <a:extLst>
              <a:ext uri="{FF2B5EF4-FFF2-40B4-BE49-F238E27FC236}">
                <a16:creationId xmlns:a16="http://schemas.microsoft.com/office/drawing/2014/main" id="{30A46A5F-DB71-0140-B1FA-A9800D8A01F6}"/>
              </a:ext>
            </a:extLst>
          </p:cNvPr>
          <p:cNvSpPr>
            <a:spLocks noGrp="1"/>
          </p:cNvSpPr>
          <p:nvPr>
            <p:ph type="body" sz="quarter" idx="21" hasCustomPrompt="1"/>
          </p:nvPr>
        </p:nvSpPr>
        <p:spPr>
          <a:xfrm>
            <a:off x="5224757" y="3072368"/>
            <a:ext cx="3766843" cy="1099582"/>
          </a:xfrm>
          <a:prstGeom prst="rect">
            <a:avLst/>
          </a:prstGeom>
        </p:spPr>
        <p:txBody>
          <a:bodyPr lIns="0" tIns="0" rIns="0" bIns="0"/>
          <a:lstStyle>
            <a:lvl1pPr>
              <a:lnSpc>
                <a:spcPct val="100000"/>
              </a:lnSpc>
              <a:spcAft>
                <a:spcPts val="300"/>
              </a:spcAft>
              <a:defRPr sz="1600" b="1" i="0" spc="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1600"/>
              </a:lnSpc>
              <a:spcBef>
                <a:spcPts val="0"/>
              </a:spcBef>
              <a:tabLs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Presenter’s Name Here</a:t>
            </a:r>
          </a:p>
          <a:p>
            <a:pPr lvl="1"/>
            <a:r>
              <a:rPr lang="en-US" dirty="0"/>
              <a:t>Presenter’s Title</a:t>
            </a:r>
          </a:p>
          <a:p>
            <a:pPr lvl="1"/>
            <a:r>
              <a:rPr lang="en-US" dirty="0"/>
              <a:t>4 lines maximum</a:t>
            </a:r>
          </a:p>
          <a:p>
            <a:pPr lvl="1"/>
            <a:endParaRPr lang="en-US" dirty="0"/>
          </a:p>
        </p:txBody>
      </p:sp>
    </p:spTree>
    <p:extLst>
      <p:ext uri="{BB962C8B-B14F-4D97-AF65-F5344CB8AC3E}">
        <p14:creationId xmlns:p14="http://schemas.microsoft.com/office/powerpoint/2010/main" val="718601453"/>
      </p:ext>
    </p:extLst>
  </p:cSld>
  <p:clrMapOvr>
    <a:masterClrMapping/>
  </p:clrMapOvr>
  <p:extLst>
    <p:ext uri="{DCECCB84-F9BA-43D5-87BE-67443E8EF086}">
      <p15:sldGuideLst xmlns:p15="http://schemas.microsoft.com/office/powerpoint/2012/main">
        <p15:guide id="1" pos="7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ategory Slide - ALL CAP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CD39E2-285B-8D41-A2F0-E85E70BC7DAF}"/>
              </a:ext>
            </a:extLst>
          </p:cNvPr>
          <p:cNvSpPr/>
          <p:nvPr userDrawn="1"/>
        </p:nvSpPr>
        <p:spPr>
          <a:xfrm>
            <a:off x="0" y="0"/>
            <a:ext cx="9144000" cy="5143500"/>
          </a:xfrm>
          <a:prstGeom prst="rect">
            <a:avLst/>
          </a:prstGeom>
          <a:solidFill>
            <a:srgbClr val="A71E23"/>
          </a:solidFill>
          <a:ln>
            <a:solidFill>
              <a:srgbClr val="A71E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Verdana" panose="020B0604030504040204" pitchFamily="34" charset="0"/>
            </a:endParaRPr>
          </a:p>
        </p:txBody>
      </p:sp>
      <p:sp>
        <p:nvSpPr>
          <p:cNvPr id="6" name="Text Placeholder 5">
            <a:extLst>
              <a:ext uri="{FF2B5EF4-FFF2-40B4-BE49-F238E27FC236}">
                <a16:creationId xmlns:a16="http://schemas.microsoft.com/office/drawing/2014/main" id="{3F434EB9-5D6E-2D4B-A3A4-A19A095CAE13}"/>
              </a:ext>
            </a:extLst>
          </p:cNvPr>
          <p:cNvSpPr>
            <a:spLocks noGrp="1"/>
          </p:cNvSpPr>
          <p:nvPr>
            <p:ph type="body" sz="quarter" idx="19" hasCustomPrompt="1"/>
          </p:nvPr>
        </p:nvSpPr>
        <p:spPr>
          <a:xfrm>
            <a:off x="1219200" y="1135380"/>
            <a:ext cx="7086600" cy="3722370"/>
          </a:xfrm>
          <a:prstGeom prst="rect">
            <a:avLst/>
          </a:prstGeom>
          <a:ln>
            <a:noFill/>
          </a:ln>
        </p:spPr>
        <p:txBody>
          <a:bodyPr lIns="0" tIns="0" rIns="0" bIns="0"/>
          <a:lstStyle>
            <a:lvl1pPr>
              <a:lnSpc>
                <a:spcPts val="4000"/>
              </a:lnSpc>
              <a:defRPr sz="4000" b="1"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stStyle>
          <a:p>
            <a:pPr lvl="0"/>
            <a:r>
              <a:rPr lang="en-US" dirty="0"/>
              <a:t>THIS IS A TOPIC / </a:t>
            </a:r>
            <a:br>
              <a:rPr lang="en-US" dirty="0"/>
            </a:br>
            <a:r>
              <a:rPr lang="en-US" dirty="0"/>
              <a:t>CATEGORY SLIDE. TYPE IN ALL CAPS, VERDANA BOLD, 40 POINT SIZE.</a:t>
            </a:r>
          </a:p>
        </p:txBody>
      </p:sp>
    </p:spTree>
    <p:extLst>
      <p:ext uri="{BB962C8B-B14F-4D97-AF65-F5344CB8AC3E}">
        <p14:creationId xmlns:p14="http://schemas.microsoft.com/office/powerpoint/2010/main" val="594964690"/>
      </p:ext>
    </p:extLst>
  </p:cSld>
  <p:clrMapOvr>
    <a:masterClrMapping/>
  </p:clrMapOvr>
  <p:extLst>
    <p:ext uri="{DCECCB84-F9BA-43D5-87BE-67443E8EF086}">
      <p15:sldGuideLst xmlns:p15="http://schemas.microsoft.com/office/powerpoint/2012/main">
        <p15:guide id="1" pos="7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ssage Slide Grey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69511F-C066-8140-8352-80E189325B30}"/>
              </a:ext>
            </a:extLst>
          </p:cNvPr>
          <p:cNvSpPr/>
          <p:nvPr userDrawn="1"/>
        </p:nvSpPr>
        <p:spPr>
          <a:xfrm>
            <a:off x="914400" y="1428300"/>
            <a:ext cx="8077200" cy="2438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10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04800"/>
            <a:ext cx="8077200" cy="1047300"/>
          </a:xfrm>
          <a:prstGeom prst="rect">
            <a:avLst/>
          </a:prstGeom>
        </p:spPr>
        <p:txBody>
          <a:bodyPr lIns="0" tIns="0" rIns="0" bIns="0"/>
          <a:lstStyle>
            <a:lvl1pPr>
              <a:lnSpc>
                <a:spcPts val="35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14400" y="1428750"/>
            <a:ext cx="8077200" cy="2438400"/>
          </a:xfrm>
          <a:prstGeom prst="rect">
            <a:avLst/>
          </a:prstGeom>
        </p:spPr>
        <p:txBody>
          <a:bodyPr lIns="0" tIns="0" rIns="0" bIns="0" anchor="ctr"/>
          <a:lstStyle>
            <a:lvl1pPr algn="ctr">
              <a:lnSpc>
                <a:spcPct val="110000"/>
              </a:lnSpc>
              <a:spcBef>
                <a:spcPts val="0"/>
              </a:spcBef>
              <a:spcAft>
                <a:spcPts val="900"/>
              </a:spcAft>
              <a:defRPr sz="16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900"/>
              </a:spcBef>
              <a:tabLst/>
              <a:defRPr sz="1800" b="0" i="0">
                <a:solidFill>
                  <a:schemeClr val="tx1"/>
                </a:solidFill>
                <a:latin typeface="Effra Light" panose="020B0403020203020204" pitchFamily="34" charset="0"/>
              </a:defRPr>
            </a:lvl2pPr>
            <a:lvl3pPr marL="6350" indent="-6350">
              <a:lnSpc>
                <a:spcPct val="90000"/>
              </a:lnSpc>
              <a:spcBef>
                <a:spcPts val="300"/>
              </a:spcBef>
              <a:spcAft>
                <a:spcPts val="900"/>
              </a:spcAft>
              <a:buFontTx/>
              <a:buNone/>
              <a:tabLst/>
              <a:defRPr sz="1800" b="0" i="0">
                <a:solidFill>
                  <a:schemeClr val="tx1"/>
                </a:solidFill>
                <a:latin typeface="Effra Medium" panose="020B0603020203020204" pitchFamily="34" charset="0"/>
              </a:defRPr>
            </a:lvl3pPr>
            <a:lvl4pPr marL="6350" indent="-6350">
              <a:lnSpc>
                <a:spcPct val="90000"/>
              </a:lnSpc>
              <a:spcBef>
                <a:spcPts val="300"/>
              </a:spcBef>
              <a:buFontTx/>
              <a:buNone/>
              <a:tabLst/>
              <a:defRPr sz="1800" b="0" i="0">
                <a:solidFill>
                  <a:schemeClr val="tx1"/>
                </a:solidFill>
                <a:latin typeface="Effra Medium" panose="020B0603020203020204" pitchFamily="34" charset="0"/>
              </a:defRPr>
            </a:lvl4pPr>
            <a:lvl5pPr marL="6350" indent="-6350">
              <a:lnSpc>
                <a:spcPct val="90000"/>
              </a:lnSpc>
              <a:spcBef>
                <a:spcPts val="300"/>
              </a:spcBef>
              <a:buFontTx/>
              <a:buNone/>
              <a:tabLst/>
              <a:defRPr sz="1800" b="0" i="0">
                <a:solidFill>
                  <a:schemeClr val="tx1"/>
                </a:solidFill>
                <a:latin typeface="Effra Medium" panose="020B0603020203020204" pitchFamily="34" charset="0"/>
              </a:defRPr>
            </a:lvl5pPr>
          </a:lstStyle>
          <a:p>
            <a:pPr lvl="0"/>
            <a:r>
              <a:rPr lang="en-US" dirty="0"/>
              <a:t>Center red text here. </a:t>
            </a:r>
          </a:p>
          <a:p>
            <a:pPr lvl="0"/>
            <a:r>
              <a:rPr lang="en-US" dirty="0"/>
              <a:t>Use ”Shift return” within paragraph, </a:t>
            </a:r>
            <a:br>
              <a:rPr lang="en-US" dirty="0"/>
            </a:br>
            <a:r>
              <a:rPr lang="en-US" dirty="0"/>
              <a:t>“return” to make paragraph two.</a:t>
            </a:r>
          </a:p>
        </p:txBody>
      </p:sp>
      <p:sp>
        <p:nvSpPr>
          <p:cNvPr id="16" name="Content Placeholder 11">
            <a:extLst>
              <a:ext uri="{FF2B5EF4-FFF2-40B4-BE49-F238E27FC236}">
                <a16:creationId xmlns:a16="http://schemas.microsoft.com/office/drawing/2014/main" id="{4484A675-B9D3-A942-944A-A66AEAA9A273}"/>
              </a:ext>
            </a:extLst>
          </p:cNvPr>
          <p:cNvSpPr>
            <a:spLocks noGrp="1"/>
          </p:cNvSpPr>
          <p:nvPr>
            <p:ph sz="quarter" idx="33" hasCustomPrompt="1"/>
          </p:nvPr>
        </p:nvSpPr>
        <p:spPr>
          <a:xfrm>
            <a:off x="9377400" y="1428300"/>
            <a:ext cx="2359025" cy="11944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7" name="Content Placeholder 11">
            <a:extLst>
              <a:ext uri="{FF2B5EF4-FFF2-40B4-BE49-F238E27FC236}">
                <a16:creationId xmlns:a16="http://schemas.microsoft.com/office/drawing/2014/main" id="{9706A5BD-A9A7-2340-B208-717796CE2EC2}"/>
              </a:ext>
            </a:extLst>
          </p:cNvPr>
          <p:cNvSpPr>
            <a:spLocks noGrp="1"/>
          </p:cNvSpPr>
          <p:nvPr>
            <p:ph sz="quarter" idx="34" hasCustomPrompt="1"/>
          </p:nvPr>
        </p:nvSpPr>
        <p:spPr>
          <a:xfrm>
            <a:off x="9377400" y="2685600"/>
            <a:ext cx="2359025" cy="17384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Tree>
    <p:extLst>
      <p:ext uri="{BB962C8B-B14F-4D97-AF65-F5344CB8AC3E}">
        <p14:creationId xmlns:p14="http://schemas.microsoft.com/office/powerpoint/2010/main" val="69469033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ssage Slide White Backgrou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10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13267"/>
            <a:ext cx="8077200" cy="1038833"/>
          </a:xfrm>
          <a:prstGeom prst="rect">
            <a:avLst/>
          </a:prstGeom>
        </p:spPr>
        <p:txBody>
          <a:bodyPr lIns="0" tIns="0" rIns="0" bIns="0"/>
          <a:lstStyle>
            <a:lvl1pPr>
              <a:lnSpc>
                <a:spcPts val="35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14400" y="1428750"/>
            <a:ext cx="8077200" cy="2514600"/>
          </a:xfrm>
          <a:prstGeom prst="rect">
            <a:avLst/>
          </a:prstGeom>
          <a:ln>
            <a:noFill/>
          </a:ln>
        </p:spPr>
        <p:txBody>
          <a:bodyPr lIns="0" tIns="0" rIns="0" bIns="0" anchor="ctr"/>
          <a:lstStyle>
            <a:lvl1pPr algn="ctr">
              <a:lnSpc>
                <a:spcPct val="110000"/>
              </a:lnSpc>
              <a:spcBef>
                <a:spcPts val="0"/>
              </a:spcBef>
              <a:spcAft>
                <a:spcPts val="900"/>
              </a:spcAft>
              <a:defRPr sz="16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900"/>
              </a:spcBef>
              <a:tabLst/>
              <a:defRPr sz="1800" b="0" i="0">
                <a:solidFill>
                  <a:schemeClr val="tx1"/>
                </a:solidFill>
                <a:latin typeface="Effra Light" panose="020B0403020203020204" pitchFamily="34" charset="0"/>
              </a:defRPr>
            </a:lvl2pPr>
            <a:lvl3pPr marL="6350" indent="-6350">
              <a:lnSpc>
                <a:spcPct val="90000"/>
              </a:lnSpc>
              <a:spcBef>
                <a:spcPts val="300"/>
              </a:spcBef>
              <a:spcAft>
                <a:spcPts val="900"/>
              </a:spcAft>
              <a:buFontTx/>
              <a:buNone/>
              <a:tabLst/>
              <a:defRPr sz="1800" b="0" i="0">
                <a:solidFill>
                  <a:schemeClr val="tx1"/>
                </a:solidFill>
                <a:latin typeface="Effra Medium" panose="020B0603020203020204" pitchFamily="34" charset="0"/>
              </a:defRPr>
            </a:lvl3pPr>
            <a:lvl4pPr marL="6350" indent="-6350">
              <a:lnSpc>
                <a:spcPct val="90000"/>
              </a:lnSpc>
              <a:spcBef>
                <a:spcPts val="300"/>
              </a:spcBef>
              <a:buFontTx/>
              <a:buNone/>
              <a:tabLst/>
              <a:defRPr sz="1800" b="0" i="0">
                <a:solidFill>
                  <a:schemeClr val="tx1"/>
                </a:solidFill>
                <a:latin typeface="Effra Medium" panose="020B0603020203020204" pitchFamily="34" charset="0"/>
              </a:defRPr>
            </a:lvl4pPr>
            <a:lvl5pPr marL="6350" indent="-6350">
              <a:lnSpc>
                <a:spcPct val="90000"/>
              </a:lnSpc>
              <a:spcBef>
                <a:spcPts val="300"/>
              </a:spcBef>
              <a:buFontTx/>
              <a:buNone/>
              <a:tabLst/>
              <a:defRPr sz="1800" b="0" i="0">
                <a:solidFill>
                  <a:schemeClr val="tx1"/>
                </a:solidFill>
                <a:latin typeface="Effra Medium" panose="020B0603020203020204" pitchFamily="34" charset="0"/>
              </a:defRPr>
            </a:lvl5pPr>
          </a:lstStyle>
          <a:p>
            <a:pPr lvl="0"/>
            <a:r>
              <a:rPr lang="en-US" dirty="0"/>
              <a:t>Center red text here. </a:t>
            </a:r>
          </a:p>
          <a:p>
            <a:pPr lvl="0"/>
            <a:r>
              <a:rPr lang="en-US" dirty="0"/>
              <a:t>Use ”Shift return” within paragraph, </a:t>
            </a:r>
            <a:br>
              <a:rPr lang="en-US" dirty="0"/>
            </a:br>
            <a:r>
              <a:rPr lang="en-US" dirty="0"/>
              <a:t>“return” to make paragraph two.</a:t>
            </a:r>
          </a:p>
        </p:txBody>
      </p:sp>
      <p:sp>
        <p:nvSpPr>
          <p:cNvPr id="16" name="Content Placeholder 11">
            <a:extLst>
              <a:ext uri="{FF2B5EF4-FFF2-40B4-BE49-F238E27FC236}">
                <a16:creationId xmlns:a16="http://schemas.microsoft.com/office/drawing/2014/main" id="{4484A675-B9D3-A942-944A-A66AEAA9A273}"/>
              </a:ext>
            </a:extLst>
          </p:cNvPr>
          <p:cNvSpPr>
            <a:spLocks noGrp="1"/>
          </p:cNvSpPr>
          <p:nvPr>
            <p:ph sz="quarter" idx="33" hasCustomPrompt="1"/>
          </p:nvPr>
        </p:nvSpPr>
        <p:spPr>
          <a:xfrm>
            <a:off x="9377400" y="1428300"/>
            <a:ext cx="2359025" cy="11944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7" name="Content Placeholder 11">
            <a:extLst>
              <a:ext uri="{FF2B5EF4-FFF2-40B4-BE49-F238E27FC236}">
                <a16:creationId xmlns:a16="http://schemas.microsoft.com/office/drawing/2014/main" id="{9706A5BD-A9A7-2340-B208-717796CE2EC2}"/>
              </a:ext>
            </a:extLst>
          </p:cNvPr>
          <p:cNvSpPr>
            <a:spLocks noGrp="1"/>
          </p:cNvSpPr>
          <p:nvPr>
            <p:ph sz="quarter" idx="34" hasCustomPrompt="1"/>
          </p:nvPr>
        </p:nvSpPr>
        <p:spPr>
          <a:xfrm>
            <a:off x="9377400" y="2685600"/>
            <a:ext cx="2359025" cy="17384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Tree>
    <p:extLst>
      <p:ext uri="{BB962C8B-B14F-4D97-AF65-F5344CB8AC3E}">
        <p14:creationId xmlns:p14="http://schemas.microsoft.com/office/powerpoint/2010/main" val="150339168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Verdana Text, 2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sz="900" dirty="0"/>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p>
            <a:endParaRPr lang="en-US" dirty="0"/>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4800600" y="4248150"/>
            <a:ext cx="4191000" cy="175864"/>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22082" y="313267"/>
            <a:ext cx="8069517" cy="1039284"/>
          </a:xfrm>
          <a:prstGeom prst="rect">
            <a:avLst/>
          </a:prstGeom>
        </p:spPr>
        <p:txBody>
          <a:bodyPr lIns="0" tIns="0" rIns="0" bIns="0"/>
          <a:lstStyle>
            <a:lvl1pPr>
              <a:lnSpc>
                <a:spcPts val="35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22083" y="1390810"/>
            <a:ext cx="5859717" cy="2544376"/>
          </a:xfrm>
          <a:prstGeom prst="rect">
            <a:avLst/>
          </a:prstGeom>
        </p:spPr>
        <p:txBody>
          <a:bodyPr lIns="0" tIns="0" rIns="0" bIns="0"/>
          <a:lstStyle>
            <a:lvl1pPr>
              <a:lnSpc>
                <a:spcPct val="110000"/>
              </a:lnSpc>
              <a:spcBef>
                <a:spcPts val="0"/>
              </a:spcBef>
              <a:spcAft>
                <a:spcPts val="40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19063" indent="-119063">
              <a:lnSpc>
                <a:spcPct val="110000"/>
              </a:lnSpc>
              <a:spcBef>
                <a:spcPts val="0"/>
              </a:spcBef>
              <a:spcAft>
                <a:spcPts val="4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350" indent="-6350">
              <a:lnSpc>
                <a:spcPct val="90000"/>
              </a:lnSpc>
              <a:spcBef>
                <a:spcPts val="300"/>
              </a:spcBef>
              <a:spcAft>
                <a:spcPts val="900"/>
              </a:spcAft>
              <a:buFontTx/>
              <a:buNone/>
              <a:tabLst/>
              <a:defRPr sz="1800" b="0" i="0">
                <a:solidFill>
                  <a:schemeClr val="tx1"/>
                </a:solidFill>
                <a:latin typeface="Effra Medium" panose="020B0603020203020204" pitchFamily="34" charset="0"/>
              </a:defRPr>
            </a:lvl3pPr>
            <a:lvl4pPr marL="6350" indent="-6350">
              <a:lnSpc>
                <a:spcPct val="90000"/>
              </a:lnSpc>
              <a:spcBef>
                <a:spcPts val="300"/>
              </a:spcBef>
              <a:buFontTx/>
              <a:buNone/>
              <a:tabLst/>
              <a:defRPr sz="1800" b="0" i="0">
                <a:solidFill>
                  <a:schemeClr val="tx1"/>
                </a:solidFill>
                <a:latin typeface="Effra Medium" panose="020B0603020203020204" pitchFamily="34" charset="0"/>
              </a:defRPr>
            </a:lvl4pPr>
            <a:lvl5pPr marL="6350" indent="-6350">
              <a:lnSpc>
                <a:spcPct val="90000"/>
              </a:lnSpc>
              <a:spcBef>
                <a:spcPts val="300"/>
              </a:spcBef>
              <a:buFontTx/>
              <a:buNone/>
              <a:tabLst/>
              <a:defRPr sz="1800" b="0" i="0">
                <a:solidFill>
                  <a:schemeClr val="tx1"/>
                </a:solidFill>
                <a:latin typeface="Effra Medium" panose="020B0603020203020204" pitchFamily="34" charset="0"/>
              </a:defRPr>
            </a:lvl5pPr>
          </a:lstStyle>
          <a:p>
            <a:pPr lvl="0"/>
            <a:r>
              <a:rPr lang="en-US" dirty="0"/>
              <a:t>Text here. Use ”Shift return” within paragraph, “return” to make paragraph two.</a:t>
            </a:r>
          </a:p>
          <a:p>
            <a:pPr lvl="0"/>
            <a:r>
              <a:rPr lang="en-US" dirty="0"/>
              <a:t>This begins paragraph two.</a:t>
            </a:r>
          </a:p>
          <a:p>
            <a:pPr lvl="0"/>
            <a:r>
              <a:rPr lang="en-US" dirty="0"/>
              <a:t>Text</a:t>
            </a:r>
          </a:p>
          <a:p>
            <a:pPr lvl="1"/>
            <a:r>
              <a:rPr lang="en-US" dirty="0"/>
              <a:t>Bullet Text</a:t>
            </a:r>
          </a:p>
          <a:p>
            <a:pPr lvl="1"/>
            <a:r>
              <a:rPr lang="en-US" dirty="0"/>
              <a:t>Bullet Text </a:t>
            </a:r>
          </a:p>
        </p:txBody>
      </p:sp>
      <p:sp>
        <p:nvSpPr>
          <p:cNvPr id="13" name="Content Placeholder 11">
            <a:extLst>
              <a:ext uri="{FF2B5EF4-FFF2-40B4-BE49-F238E27FC236}">
                <a16:creationId xmlns:a16="http://schemas.microsoft.com/office/drawing/2014/main" id="{F5708B29-91D2-BC46-B413-1913A83DD4EF}"/>
              </a:ext>
            </a:extLst>
          </p:cNvPr>
          <p:cNvSpPr>
            <a:spLocks noGrp="1"/>
          </p:cNvSpPr>
          <p:nvPr>
            <p:ph sz="quarter" idx="30" hasCustomPrompt="1"/>
          </p:nvPr>
        </p:nvSpPr>
        <p:spPr>
          <a:xfrm>
            <a:off x="7027126" y="1"/>
            <a:ext cx="1964474" cy="13525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dirty="0"/>
              <a:t>Place Image Here</a:t>
            </a:r>
          </a:p>
          <a:p>
            <a:pPr lvl="1"/>
            <a:endParaRPr lang="en-US" dirty="0"/>
          </a:p>
        </p:txBody>
      </p:sp>
      <p:sp>
        <p:nvSpPr>
          <p:cNvPr id="14" name="Content Placeholder 11">
            <a:extLst>
              <a:ext uri="{FF2B5EF4-FFF2-40B4-BE49-F238E27FC236}">
                <a16:creationId xmlns:a16="http://schemas.microsoft.com/office/drawing/2014/main" id="{ECE980C4-375A-3243-A74A-C17C9690C472}"/>
              </a:ext>
            </a:extLst>
          </p:cNvPr>
          <p:cNvSpPr>
            <a:spLocks noGrp="1"/>
          </p:cNvSpPr>
          <p:nvPr>
            <p:ph sz="quarter" idx="31" hasCustomPrompt="1"/>
          </p:nvPr>
        </p:nvSpPr>
        <p:spPr>
          <a:xfrm>
            <a:off x="7018375" y="1428750"/>
            <a:ext cx="1973225" cy="299526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1">
            <a:extLst>
              <a:ext uri="{FF2B5EF4-FFF2-40B4-BE49-F238E27FC236}">
                <a16:creationId xmlns:a16="http://schemas.microsoft.com/office/drawing/2014/main" id="{4484A675-B9D3-A942-944A-A66AEAA9A273}"/>
              </a:ext>
            </a:extLst>
          </p:cNvPr>
          <p:cNvSpPr>
            <a:spLocks noGrp="1"/>
          </p:cNvSpPr>
          <p:nvPr>
            <p:ph sz="quarter" idx="33" hasCustomPrompt="1"/>
          </p:nvPr>
        </p:nvSpPr>
        <p:spPr>
          <a:xfrm>
            <a:off x="9377400" y="1428300"/>
            <a:ext cx="2359025" cy="11944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7" name="Content Placeholder 11">
            <a:extLst>
              <a:ext uri="{FF2B5EF4-FFF2-40B4-BE49-F238E27FC236}">
                <a16:creationId xmlns:a16="http://schemas.microsoft.com/office/drawing/2014/main" id="{9706A5BD-A9A7-2340-B208-717796CE2EC2}"/>
              </a:ext>
            </a:extLst>
          </p:cNvPr>
          <p:cNvSpPr>
            <a:spLocks noGrp="1"/>
          </p:cNvSpPr>
          <p:nvPr>
            <p:ph sz="quarter" idx="34" hasCustomPrompt="1"/>
          </p:nvPr>
        </p:nvSpPr>
        <p:spPr>
          <a:xfrm>
            <a:off x="9377400" y="2685600"/>
            <a:ext cx="2359025" cy="17384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1" name="Text Placeholder 6">
            <a:extLst>
              <a:ext uri="{FF2B5EF4-FFF2-40B4-BE49-F238E27FC236}">
                <a16:creationId xmlns:a16="http://schemas.microsoft.com/office/drawing/2014/main" id="{61F90839-51C7-F742-B30F-7C2EFD6DD6B1}"/>
              </a:ext>
            </a:extLst>
          </p:cNvPr>
          <p:cNvSpPr>
            <a:spLocks noGrp="1"/>
          </p:cNvSpPr>
          <p:nvPr>
            <p:ph type="body" sz="quarter" idx="35" hasCustomPrompt="1"/>
          </p:nvPr>
        </p:nvSpPr>
        <p:spPr>
          <a:xfrm>
            <a:off x="914399" y="4248150"/>
            <a:ext cx="4191000" cy="175864"/>
          </a:xfrm>
          <a:prstGeom prst="rect">
            <a:avLst/>
          </a:prstGeom>
        </p:spPr>
        <p:txBody>
          <a:bodyPr lIns="0" tIns="0" rIns="0" bIns="0" anchor="b"/>
          <a:lstStyle>
            <a:lvl1pPr algn="l">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Tree>
    <p:extLst>
      <p:ext uri="{BB962C8B-B14F-4D97-AF65-F5344CB8AC3E}">
        <p14:creationId xmlns:p14="http://schemas.microsoft.com/office/powerpoint/2010/main" val="318694335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Verdana Reg, 2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p>
            <a:endParaRPr lang="en-US" dirty="0"/>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5181600" y="4248150"/>
            <a:ext cx="3810000" cy="175864"/>
          </a:xfrm>
          <a:prstGeom prst="rect">
            <a:avLst/>
          </a:prstGeom>
        </p:spPr>
        <p:txBody>
          <a:bodyPr lIns="0" tIns="0" rIns="0" bIns="0" anchor="b"/>
          <a:lstStyle>
            <a:lvl1pPr algn="r">
              <a:lnSpc>
                <a:spcPct val="100000"/>
              </a:lnSpc>
              <a:defRPr sz="900" b="0" i="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13267"/>
            <a:ext cx="8077200" cy="1039283"/>
          </a:xfrm>
          <a:prstGeom prst="rect">
            <a:avLst/>
          </a:prstGeom>
        </p:spPr>
        <p:txBody>
          <a:bodyPr lIns="0" tIns="0" rIns="0" bIns="0"/>
          <a:lstStyle>
            <a:lvl1pPr>
              <a:lnSpc>
                <a:spcPts val="35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14400" y="1390200"/>
            <a:ext cx="5410200" cy="2476950"/>
          </a:xfrm>
          <a:prstGeom prst="rect">
            <a:avLst/>
          </a:prstGeom>
        </p:spPr>
        <p:txBody>
          <a:bodyPr lIns="0" tIns="0" rIns="0" bIns="0"/>
          <a:lstStyle>
            <a:lvl1pPr>
              <a:lnSpc>
                <a:spcPct val="110000"/>
              </a:lnSpc>
              <a:spcBef>
                <a:spcPts val="0"/>
              </a:spcBef>
              <a:spcAft>
                <a:spcPts val="400"/>
              </a:spcAft>
              <a:defRPr sz="16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marR="0" indent="0" algn="l" defTabSz="685800" rtl="0" eaLnBrk="1" fontAlgn="auto" latinLnBrk="0" hangingPunct="1">
              <a:lnSpc>
                <a:spcPct val="90000"/>
              </a:lnSpc>
              <a:spcBef>
                <a:spcPts val="900"/>
              </a:spcBef>
              <a:spcAft>
                <a:spcPts val="0"/>
              </a:spcAft>
              <a:buClrTx/>
              <a:buSzTx/>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350" marR="0" indent="0" algn="l" defTabSz="685800" rtl="0" eaLnBrk="1" fontAlgn="auto" latinLnBrk="0" hangingPunct="1">
              <a:lnSpc>
                <a:spcPct val="90000"/>
              </a:lnSpc>
              <a:spcBef>
                <a:spcPts val="900"/>
              </a:spcBef>
              <a:spcAft>
                <a:spcPts val="0"/>
              </a:spcAft>
              <a:buClrTx/>
              <a:buSzTx/>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6350" indent="0">
              <a:lnSpc>
                <a:spcPct val="110000"/>
              </a:lnSpc>
              <a:spcBef>
                <a:spcPts val="300"/>
              </a:spcBef>
              <a:spcAft>
                <a:spcPts val="400"/>
              </a:spcAft>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6350" indent="-6350">
              <a:lnSpc>
                <a:spcPct val="110000"/>
              </a:lnSpc>
              <a:spcBef>
                <a:spcPts val="300"/>
              </a:spcBef>
              <a:spcAft>
                <a:spcPts val="600"/>
              </a:spcAft>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7938" indent="0">
              <a:buFont typeface="Arial" panose="020B0604020202020204" pitchFamily="34" charset="0"/>
              <a:buChar char="•"/>
              <a:tabLst/>
              <a:defRPr>
                <a:latin typeface="Verdana" panose="020B0604030504040204" pitchFamily="34" charset="0"/>
                <a:ea typeface="Verdana" panose="020B0604030504040204" pitchFamily="34" charset="0"/>
                <a:cs typeface="Verdana" panose="020B0604030504040204" pitchFamily="34" charset="0"/>
              </a:defRPr>
            </a:lvl6pPr>
          </a:lstStyle>
          <a:p>
            <a:pPr lvl="0"/>
            <a:r>
              <a:rPr lang="en-US" dirty="0"/>
              <a:t>Text here. Use ”Shift return” within paragraph, “return” to make paragraph two.</a:t>
            </a:r>
          </a:p>
          <a:p>
            <a:pPr lvl="3"/>
            <a:r>
              <a:rPr lang="en-US" dirty="0"/>
              <a:t>Text here. </a:t>
            </a:r>
            <a:br>
              <a:rPr lang="en-US" dirty="0"/>
            </a:br>
            <a:r>
              <a:rPr lang="en-US" dirty="0"/>
              <a:t>Text here.</a:t>
            </a:r>
          </a:p>
          <a:p>
            <a:pPr lvl="3"/>
            <a:r>
              <a:rPr lang="en-US" dirty="0"/>
              <a:t>Text here. </a:t>
            </a:r>
          </a:p>
          <a:p>
            <a:pPr marL="6350" marR="0" lvl="2" indent="0" algn="l" defTabSz="685800" rtl="0" eaLnBrk="1" fontAlgn="auto" latinLnBrk="0" hangingPunct="1">
              <a:lnSpc>
                <a:spcPct val="90000"/>
              </a:lnSpc>
              <a:spcBef>
                <a:spcPts val="900"/>
              </a:spcBef>
              <a:spcAft>
                <a:spcPts val="0"/>
              </a:spcAft>
              <a:buClrTx/>
              <a:buSzTx/>
              <a:buFontTx/>
              <a:buNone/>
              <a:tabLst/>
              <a:defRPr/>
            </a:pPr>
            <a:endParaRPr lang="en-US" dirty="0"/>
          </a:p>
          <a:p>
            <a:pPr marL="6350" marR="0" lvl="2" indent="0" algn="l" defTabSz="685800" rtl="0" eaLnBrk="1" fontAlgn="auto" latinLnBrk="0" hangingPunct="1">
              <a:lnSpc>
                <a:spcPct val="90000"/>
              </a:lnSpc>
              <a:spcBef>
                <a:spcPts val="900"/>
              </a:spcBef>
              <a:spcAft>
                <a:spcPts val="0"/>
              </a:spcAft>
              <a:buClrTx/>
              <a:buSzTx/>
              <a:buFontTx/>
              <a:buNone/>
              <a:tabLst/>
              <a:defRPr/>
            </a:pPr>
            <a:endParaRPr lang="en-US" dirty="0"/>
          </a:p>
          <a:p>
            <a:pPr lvl="1"/>
            <a:endParaRPr lang="en-US" dirty="0"/>
          </a:p>
          <a:p>
            <a:pPr lvl="0"/>
            <a:r>
              <a:rPr lang="en-US" dirty="0"/>
              <a:t> </a:t>
            </a:r>
            <a:br>
              <a:rPr lang="en-US" dirty="0"/>
            </a:br>
            <a:endParaRPr lang="en-US" dirty="0"/>
          </a:p>
        </p:txBody>
      </p:sp>
      <p:sp>
        <p:nvSpPr>
          <p:cNvPr id="13" name="Content Placeholder 11">
            <a:extLst>
              <a:ext uri="{FF2B5EF4-FFF2-40B4-BE49-F238E27FC236}">
                <a16:creationId xmlns:a16="http://schemas.microsoft.com/office/drawing/2014/main" id="{F5708B29-91D2-BC46-B413-1913A83DD4EF}"/>
              </a:ext>
            </a:extLst>
          </p:cNvPr>
          <p:cNvSpPr>
            <a:spLocks noGrp="1"/>
          </p:cNvSpPr>
          <p:nvPr>
            <p:ph sz="quarter" idx="30" hasCustomPrompt="1"/>
          </p:nvPr>
        </p:nvSpPr>
        <p:spPr>
          <a:xfrm>
            <a:off x="6629583" y="18425"/>
            <a:ext cx="2361836" cy="13525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dirty="0"/>
              <a:t>Place Image Here</a:t>
            </a:r>
          </a:p>
        </p:txBody>
      </p:sp>
      <p:sp>
        <p:nvSpPr>
          <p:cNvPr id="14" name="Content Placeholder 11">
            <a:extLst>
              <a:ext uri="{FF2B5EF4-FFF2-40B4-BE49-F238E27FC236}">
                <a16:creationId xmlns:a16="http://schemas.microsoft.com/office/drawing/2014/main" id="{ECE980C4-375A-3243-A74A-C17C9690C472}"/>
              </a:ext>
            </a:extLst>
          </p:cNvPr>
          <p:cNvSpPr>
            <a:spLocks noGrp="1"/>
          </p:cNvSpPr>
          <p:nvPr>
            <p:ph sz="quarter" idx="31" hasCustomPrompt="1"/>
          </p:nvPr>
        </p:nvSpPr>
        <p:spPr>
          <a:xfrm>
            <a:off x="6629401" y="1447175"/>
            <a:ext cx="2359025" cy="299526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16" name="Content Placeholder 11">
            <a:extLst>
              <a:ext uri="{FF2B5EF4-FFF2-40B4-BE49-F238E27FC236}">
                <a16:creationId xmlns:a16="http://schemas.microsoft.com/office/drawing/2014/main" id="{4484A675-B9D3-A942-944A-A66AEAA9A273}"/>
              </a:ext>
            </a:extLst>
          </p:cNvPr>
          <p:cNvSpPr>
            <a:spLocks noGrp="1"/>
          </p:cNvSpPr>
          <p:nvPr>
            <p:ph sz="quarter" idx="33" hasCustomPrompt="1"/>
          </p:nvPr>
        </p:nvSpPr>
        <p:spPr>
          <a:xfrm>
            <a:off x="9377400" y="1428300"/>
            <a:ext cx="2359025" cy="11944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7" name="Content Placeholder 11">
            <a:extLst>
              <a:ext uri="{FF2B5EF4-FFF2-40B4-BE49-F238E27FC236}">
                <a16:creationId xmlns:a16="http://schemas.microsoft.com/office/drawing/2014/main" id="{9706A5BD-A9A7-2340-B208-717796CE2EC2}"/>
              </a:ext>
            </a:extLst>
          </p:cNvPr>
          <p:cNvSpPr>
            <a:spLocks noGrp="1"/>
          </p:cNvSpPr>
          <p:nvPr>
            <p:ph sz="quarter" idx="34" hasCustomPrompt="1"/>
          </p:nvPr>
        </p:nvSpPr>
        <p:spPr>
          <a:xfrm>
            <a:off x="9377400" y="2685600"/>
            <a:ext cx="2359025" cy="17384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1" name="Text Placeholder 6">
            <a:extLst>
              <a:ext uri="{FF2B5EF4-FFF2-40B4-BE49-F238E27FC236}">
                <a16:creationId xmlns:a16="http://schemas.microsoft.com/office/drawing/2014/main" id="{34B406A6-2D52-7B48-8636-5EEDB575AB44}"/>
              </a:ext>
            </a:extLst>
          </p:cNvPr>
          <p:cNvSpPr>
            <a:spLocks noGrp="1"/>
          </p:cNvSpPr>
          <p:nvPr>
            <p:ph type="body" sz="quarter" idx="35" hasCustomPrompt="1"/>
          </p:nvPr>
        </p:nvSpPr>
        <p:spPr>
          <a:xfrm>
            <a:off x="918116" y="4248150"/>
            <a:ext cx="3425283" cy="175864"/>
          </a:xfrm>
          <a:prstGeom prst="rect">
            <a:avLst/>
          </a:prstGeom>
        </p:spPr>
        <p:txBody>
          <a:bodyPr lIns="0" tIns="0" rIns="0" bIns="0" anchor="b"/>
          <a:lstStyle>
            <a:lvl1pPr algn="l">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Tree>
    <p:extLst>
      <p:ext uri="{BB962C8B-B14F-4D97-AF65-F5344CB8AC3E}">
        <p14:creationId xmlns:p14="http://schemas.microsoft.com/office/powerpoint/2010/main" val="132938814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Bullet List, 3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p>
            <a:endParaRPr lang="en-US" dirty="0"/>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5408341" y="4248150"/>
            <a:ext cx="3583259" cy="175864"/>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7028" y="313267"/>
            <a:ext cx="8074572" cy="1039283"/>
          </a:xfrm>
          <a:prstGeom prst="rect">
            <a:avLst/>
          </a:prstGeom>
        </p:spPr>
        <p:txBody>
          <a:bodyPr lIns="0" tIns="0" rIns="0" bIns="0"/>
          <a:lstStyle>
            <a:lvl1pPr>
              <a:lnSpc>
                <a:spcPts val="35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13" name="Content Placeholder 11">
            <a:extLst>
              <a:ext uri="{FF2B5EF4-FFF2-40B4-BE49-F238E27FC236}">
                <a16:creationId xmlns:a16="http://schemas.microsoft.com/office/drawing/2014/main" id="{F5708B29-91D2-BC46-B413-1913A83DD4EF}"/>
              </a:ext>
            </a:extLst>
          </p:cNvPr>
          <p:cNvSpPr>
            <a:spLocks noGrp="1"/>
          </p:cNvSpPr>
          <p:nvPr>
            <p:ph sz="quarter" idx="30" hasCustomPrompt="1"/>
          </p:nvPr>
        </p:nvSpPr>
        <p:spPr>
          <a:xfrm>
            <a:off x="7394575" y="1424568"/>
            <a:ext cx="1597025" cy="134352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14" name="Content Placeholder 11">
            <a:extLst>
              <a:ext uri="{FF2B5EF4-FFF2-40B4-BE49-F238E27FC236}">
                <a16:creationId xmlns:a16="http://schemas.microsoft.com/office/drawing/2014/main" id="{ECE980C4-375A-3243-A74A-C17C9690C472}"/>
              </a:ext>
            </a:extLst>
          </p:cNvPr>
          <p:cNvSpPr>
            <a:spLocks noGrp="1"/>
          </p:cNvSpPr>
          <p:nvPr>
            <p:ph sz="quarter" idx="31" hasCustomPrompt="1"/>
          </p:nvPr>
        </p:nvSpPr>
        <p:spPr>
          <a:xfrm>
            <a:off x="7394575" y="2861702"/>
            <a:ext cx="1597025" cy="155813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7" name="Content Placeholder 11">
            <a:extLst>
              <a:ext uri="{FF2B5EF4-FFF2-40B4-BE49-F238E27FC236}">
                <a16:creationId xmlns:a16="http://schemas.microsoft.com/office/drawing/2014/main" id="{9706A5BD-A9A7-2340-B208-717796CE2EC2}"/>
              </a:ext>
            </a:extLst>
          </p:cNvPr>
          <p:cNvSpPr>
            <a:spLocks noGrp="1"/>
          </p:cNvSpPr>
          <p:nvPr>
            <p:ph sz="quarter" idx="34" hasCustomPrompt="1"/>
          </p:nvPr>
        </p:nvSpPr>
        <p:spPr>
          <a:xfrm>
            <a:off x="9448800" y="1868798"/>
            <a:ext cx="2359025" cy="17384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4" name="Text Placeholder 3">
            <a:extLst>
              <a:ext uri="{FF2B5EF4-FFF2-40B4-BE49-F238E27FC236}">
                <a16:creationId xmlns:a16="http://schemas.microsoft.com/office/drawing/2014/main" id="{CC002275-5B5A-5945-96B9-11C4642822C4}"/>
              </a:ext>
            </a:extLst>
          </p:cNvPr>
          <p:cNvSpPr>
            <a:spLocks noGrp="1"/>
          </p:cNvSpPr>
          <p:nvPr>
            <p:ph type="body" sz="quarter" idx="35" hasCustomPrompt="1"/>
          </p:nvPr>
        </p:nvSpPr>
        <p:spPr>
          <a:xfrm>
            <a:off x="914400" y="1428750"/>
            <a:ext cx="6324600" cy="2667000"/>
          </a:xfrm>
          <a:prstGeom prst="rect">
            <a:avLst/>
          </a:prstGeom>
        </p:spPr>
        <p:txBody>
          <a:bodyPr lIns="0" tIns="0" rIns="0" bIns="0"/>
          <a:lstStyle>
            <a:lvl1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9063" indent="-119063">
              <a:lnSpc>
                <a:spcPct val="110000"/>
              </a:lnSpc>
              <a:spcBef>
                <a:spcPts val="0"/>
              </a:spcBef>
              <a:spcAft>
                <a:spcPts val="4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290513" indent="-171450">
              <a:lnSpc>
                <a:spcPct val="110000"/>
              </a:lnSpc>
              <a:spcBef>
                <a:spcPts val="0"/>
              </a:spcBef>
              <a:spcAft>
                <a:spcPts val="400"/>
              </a:spcAft>
              <a:buFont typeface="System Font Regular"/>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90513" indent="-171450">
              <a:lnSpc>
                <a:spcPct val="110000"/>
              </a:lnSpc>
              <a:spcBef>
                <a:spcPts val="0"/>
              </a:spcBef>
              <a:spcAft>
                <a:spcPts val="400"/>
              </a:spcAft>
              <a:buFont typeface="Courier New" panose="02070309020205020404" pitchFamily="49" charset="0"/>
              <a:buChar char="o"/>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2"/>
            <a:r>
              <a:rPr lang="en-US" dirty="0"/>
              <a:t>Type bulleted list here</a:t>
            </a:r>
          </a:p>
          <a:p>
            <a:pPr lvl="2"/>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1">
            <a:extLst>
              <a:ext uri="{FF2B5EF4-FFF2-40B4-BE49-F238E27FC236}">
                <a16:creationId xmlns:a16="http://schemas.microsoft.com/office/drawing/2014/main" id="{140D01CB-423A-804B-99C0-D6A84F953CDE}"/>
              </a:ext>
            </a:extLst>
          </p:cNvPr>
          <p:cNvSpPr>
            <a:spLocks noGrp="1"/>
          </p:cNvSpPr>
          <p:nvPr>
            <p:ph sz="quarter" idx="36" hasCustomPrompt="1"/>
          </p:nvPr>
        </p:nvSpPr>
        <p:spPr>
          <a:xfrm>
            <a:off x="7394575" y="4842"/>
            <a:ext cx="1597025" cy="134352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dirty="0"/>
              <a:t>Place Image Here</a:t>
            </a:r>
          </a:p>
        </p:txBody>
      </p:sp>
      <p:sp>
        <p:nvSpPr>
          <p:cNvPr id="16" name="Text Placeholder 6">
            <a:extLst>
              <a:ext uri="{FF2B5EF4-FFF2-40B4-BE49-F238E27FC236}">
                <a16:creationId xmlns:a16="http://schemas.microsoft.com/office/drawing/2014/main" id="{9931B1CA-4605-414B-9526-0941F30DF661}"/>
              </a:ext>
            </a:extLst>
          </p:cNvPr>
          <p:cNvSpPr>
            <a:spLocks noGrp="1"/>
          </p:cNvSpPr>
          <p:nvPr>
            <p:ph type="body" sz="quarter" idx="37" hasCustomPrompt="1"/>
          </p:nvPr>
        </p:nvSpPr>
        <p:spPr>
          <a:xfrm>
            <a:off x="912540" y="4248150"/>
            <a:ext cx="3583259" cy="175864"/>
          </a:xfrm>
          <a:prstGeom prst="rect">
            <a:avLst/>
          </a:prstGeom>
        </p:spPr>
        <p:txBody>
          <a:bodyPr lIns="0" tIns="0" rIns="0" bIns="0" anchor="b"/>
          <a:lstStyle>
            <a:lvl1pPr algn="l">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Tree>
    <p:extLst>
      <p:ext uri="{BB962C8B-B14F-4D97-AF65-F5344CB8AC3E}">
        <p14:creationId xmlns:p14="http://schemas.microsoft.com/office/powerpoint/2010/main" val="104592797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8"/>
          <a:srcRect/>
          <a:stretch/>
        </p:blipFill>
        <p:spPr>
          <a:xfrm>
            <a:off x="914400" y="4619063"/>
            <a:ext cx="2065022" cy="365760"/>
          </a:xfrm>
          <a:prstGeom prst="rect">
            <a:avLst/>
          </a:prstGeom>
        </p:spPr>
      </p:pic>
      <p:cxnSp>
        <p:nvCxnSpPr>
          <p:cNvPr id="13" name="Straight Connector 12"/>
          <p:cNvCxnSpPr>
            <a:cxnSpLocks/>
          </p:cNvCxnSpPr>
          <p:nvPr userDrawn="1"/>
        </p:nvCxnSpPr>
        <p:spPr>
          <a:xfrm>
            <a:off x="914400" y="4457700"/>
            <a:ext cx="8077200" cy="0"/>
          </a:xfrm>
          <a:prstGeom prst="line">
            <a:avLst/>
          </a:prstGeom>
          <a:ln w="12700">
            <a:solidFill>
              <a:srgbClr val="C0C0C0"/>
            </a:solidFill>
          </a:ln>
        </p:spPr>
        <p:style>
          <a:lnRef idx="1">
            <a:schemeClr val="dk1"/>
          </a:lnRef>
          <a:fillRef idx="0">
            <a:schemeClr val="dk1"/>
          </a:fillRef>
          <a:effectRef idx="0">
            <a:schemeClr val="dk1"/>
          </a:effectRef>
          <a:fontRef idx="minor">
            <a:schemeClr val="tx1"/>
          </a:fontRef>
        </p:style>
      </p:cxnSp>
      <p:sp>
        <p:nvSpPr>
          <p:cNvPr id="15" name="Slide Number Placeholder 5"/>
          <p:cNvSpPr>
            <a:spLocks noGrp="1"/>
          </p:cNvSpPr>
          <p:nvPr>
            <p:ph type="sldNum" sz="quarter" idx="4"/>
          </p:nvPr>
        </p:nvSpPr>
        <p:spPr>
          <a:xfrm>
            <a:off x="8686800" y="4512564"/>
            <a:ext cx="304800" cy="630936"/>
          </a:xfrm>
          <a:prstGeom prst="rect">
            <a:avLst/>
          </a:prstGeom>
        </p:spPr>
        <p:txBody>
          <a:bodyPr lIns="0" tIns="0" rIns="0" bIns="0" anchor="ctr" anchorCtr="0"/>
          <a:lstStyle>
            <a:lvl1pPr algn="r">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sz="900" dirty="0"/>
          </a:p>
        </p:txBody>
      </p:sp>
      <p:pic>
        <p:nvPicPr>
          <p:cNvPr id="3" name="Picture 2">
            <a:extLst>
              <a:ext uri="{FF2B5EF4-FFF2-40B4-BE49-F238E27FC236}">
                <a16:creationId xmlns:a16="http://schemas.microsoft.com/office/drawing/2014/main" id="{41E134BA-F668-D34A-96D6-F0D0E1BAB9F7}"/>
              </a:ext>
            </a:extLst>
          </p:cNvPr>
          <p:cNvPicPr>
            <a:picLocks noChangeAspect="1"/>
          </p:cNvPicPr>
          <p:nvPr userDrawn="1"/>
        </p:nvPicPr>
        <p:blipFill>
          <a:blip r:embed="rId29"/>
          <a:srcRect/>
          <a:stretch/>
        </p:blipFill>
        <p:spPr>
          <a:xfrm>
            <a:off x="0" y="1"/>
            <a:ext cx="663787" cy="666750"/>
          </a:xfrm>
          <a:prstGeom prst="rect">
            <a:avLst/>
          </a:prstGeom>
        </p:spPr>
      </p:pic>
      <p:sp>
        <p:nvSpPr>
          <p:cNvPr id="11" name="Footer Placeholder 10">
            <a:extLst>
              <a:ext uri="{FF2B5EF4-FFF2-40B4-BE49-F238E27FC236}">
                <a16:creationId xmlns:a16="http://schemas.microsoft.com/office/drawing/2014/main" id="{1CC34D90-AED6-114D-90B1-0CDF7287D80A}"/>
              </a:ext>
            </a:extLst>
          </p:cNvPr>
          <p:cNvSpPr>
            <a:spLocks noGrp="1"/>
          </p:cNvSpPr>
          <p:nvPr>
            <p:ph type="ftr" sz="quarter" idx="3"/>
          </p:nvPr>
        </p:nvSpPr>
        <p:spPr>
          <a:xfrm>
            <a:off x="3200400" y="4665021"/>
            <a:ext cx="5486400" cy="273844"/>
          </a:xfrm>
          <a:prstGeom prst="rect">
            <a:avLst/>
          </a:prstGeom>
        </p:spPr>
        <p:txBody>
          <a:bodyPr vert="horz" lIns="0" tIns="0" rIns="0" bIns="0" rtlCol="0" anchor="ctr"/>
          <a:lstStyle>
            <a:lvl1pPr algn="r">
              <a:defRPr sz="1100" b="0" i="0">
                <a:solidFill>
                  <a:srgbClr val="A71E23"/>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Approved Sub Brand Name Here</a:t>
            </a:r>
            <a:endParaRPr lang="en-US" sz="1100" dirty="0"/>
          </a:p>
        </p:txBody>
      </p:sp>
      <p:sp>
        <p:nvSpPr>
          <p:cNvPr id="10" name="Title Placeholder 9">
            <a:extLst>
              <a:ext uri="{FF2B5EF4-FFF2-40B4-BE49-F238E27FC236}">
                <a16:creationId xmlns:a16="http://schemas.microsoft.com/office/drawing/2014/main" id="{5812F3B1-5C07-F14B-84F7-1CF91363343E}"/>
              </a:ext>
            </a:extLst>
          </p:cNvPr>
          <p:cNvSpPr>
            <a:spLocks noGrp="1"/>
          </p:cNvSpPr>
          <p:nvPr>
            <p:ph type="title"/>
          </p:nvPr>
        </p:nvSpPr>
        <p:spPr>
          <a:xfrm>
            <a:off x="922866" y="304800"/>
            <a:ext cx="8077200" cy="1199966"/>
          </a:xfrm>
          <a:prstGeom prst="rect">
            <a:avLst/>
          </a:prstGeom>
        </p:spPr>
        <p:txBody>
          <a:bodyPr vert="horz" lIns="0" tIns="0" rIns="0" bIns="0" rtlCol="0" anchor="t" anchorCtr="0">
            <a:normAutofit/>
          </a:bodyPr>
          <a:lstStyle/>
          <a:p>
            <a:r>
              <a:rPr lang="en-US"/>
              <a:t>Click to edit Master title style</a:t>
            </a:r>
            <a:endParaRPr lang="en-US" dirty="0"/>
          </a:p>
        </p:txBody>
      </p:sp>
    </p:spTree>
    <p:extLst>
      <p:ext uri="{BB962C8B-B14F-4D97-AF65-F5344CB8AC3E}">
        <p14:creationId xmlns:p14="http://schemas.microsoft.com/office/powerpoint/2010/main" val="1442484165"/>
      </p:ext>
    </p:extLst>
  </p:cSld>
  <p:clrMap bg1="lt1" tx1="dk1" bg2="lt2" tx2="dk2" accent1="accent1" accent2="accent2" accent3="accent3" accent4="accent4" accent5="accent5" accent6="accent6" hlink="hlink" folHlink="folHlink"/>
  <p:sldLayoutIdLst>
    <p:sldLayoutId id="2147483671" r:id="rId1"/>
    <p:sldLayoutId id="2147483692" r:id="rId2"/>
    <p:sldLayoutId id="2147483707" r:id="rId3"/>
    <p:sldLayoutId id="2147483693" r:id="rId4"/>
    <p:sldLayoutId id="2147483722" r:id="rId5"/>
    <p:sldLayoutId id="2147483723" r:id="rId6"/>
    <p:sldLayoutId id="2147483720" r:id="rId7"/>
    <p:sldLayoutId id="2147483719" r:id="rId8"/>
    <p:sldLayoutId id="2147483718" r:id="rId9"/>
    <p:sldLayoutId id="2147483721" r:id="rId10"/>
    <p:sldLayoutId id="2147483716" r:id="rId11"/>
    <p:sldLayoutId id="2147483713" r:id="rId12"/>
    <p:sldLayoutId id="2147483717" r:id="rId13"/>
    <p:sldLayoutId id="2147483715" r:id="rId14"/>
    <p:sldLayoutId id="2147483706" r:id="rId15"/>
    <p:sldLayoutId id="2147483665" r:id="rId16"/>
    <p:sldLayoutId id="2147483687" r:id="rId17"/>
    <p:sldLayoutId id="2147483675" r:id="rId18"/>
    <p:sldLayoutId id="2147483679" r:id="rId19"/>
    <p:sldLayoutId id="2147483709" r:id="rId20"/>
    <p:sldLayoutId id="2147483681" r:id="rId21"/>
    <p:sldLayoutId id="2147483663" r:id="rId22"/>
    <p:sldLayoutId id="2147483724" r:id="rId23"/>
    <p:sldLayoutId id="2147483725" r:id="rId24"/>
    <p:sldLayoutId id="2147483726" r:id="rId25"/>
    <p:sldLayoutId id="2147483727" r:id="rId26"/>
  </p:sldLayoutIdLst>
  <p:hf hdr="0" dt="0"/>
  <p:txStyles>
    <p:titleStyle>
      <a:lvl1pPr algn="l" defTabSz="685800" rtl="0" eaLnBrk="1" latinLnBrk="0" hangingPunct="1">
        <a:lnSpc>
          <a:spcPts val="3500"/>
        </a:lnSpc>
        <a:spcBef>
          <a:spcPct val="0"/>
        </a:spcBef>
        <a:buNone/>
        <a:defRPr sz="3200" b="1" i="0" kern="120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685800" rtl="0" eaLnBrk="1" latinLnBrk="0" hangingPunct="1">
        <a:lnSpc>
          <a:spcPct val="100000"/>
        </a:lnSpc>
        <a:spcBef>
          <a:spcPts val="0"/>
        </a:spcBef>
        <a:buFontTx/>
        <a:buNone/>
        <a:defRPr sz="900" b="0" i="0" kern="1200" baseline="0">
          <a:solidFill>
            <a:srgbClr val="C00000"/>
          </a:solidFill>
          <a:latin typeface="Effra" panose="020B0603020203020204" pitchFamily="34" charset="0"/>
          <a:ea typeface="+mn-ea"/>
          <a:cs typeface="+mn-cs"/>
        </a:defRPr>
      </a:lvl1pPr>
      <a:lvl2pPr marL="342900" indent="0" algn="l" defTabSz="685800" rtl="0" eaLnBrk="1" latinLnBrk="0" hangingPunct="1">
        <a:lnSpc>
          <a:spcPct val="90000"/>
        </a:lnSpc>
        <a:spcBef>
          <a:spcPts val="375"/>
        </a:spcBef>
        <a:buFontTx/>
        <a:buNone/>
        <a:defRPr sz="1800" b="1" i="0" kern="1200">
          <a:solidFill>
            <a:schemeClr val="tx1">
              <a:lumMod val="75000"/>
              <a:lumOff val="25000"/>
            </a:schemeClr>
          </a:solidFill>
          <a:latin typeface="Effra" panose="020B0603020203020204" pitchFamily="34" charset="0"/>
          <a:ea typeface="+mn-ea"/>
          <a:cs typeface="+mn-cs"/>
        </a:defRPr>
      </a:lvl2pPr>
      <a:lvl3pPr marL="685800" indent="0" algn="l" defTabSz="685800" rtl="0" eaLnBrk="1" latinLnBrk="0" hangingPunct="1">
        <a:lnSpc>
          <a:spcPct val="90000"/>
        </a:lnSpc>
        <a:spcBef>
          <a:spcPts val="375"/>
        </a:spcBef>
        <a:buFontTx/>
        <a:buNone/>
        <a:defRPr sz="1500" b="0" i="0" kern="1200">
          <a:solidFill>
            <a:schemeClr val="tx1">
              <a:lumMod val="75000"/>
              <a:lumOff val="25000"/>
            </a:schemeClr>
          </a:solidFill>
          <a:latin typeface="Effra" panose="020B06030202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lumMod val="75000"/>
              <a:lumOff val="25000"/>
            </a:schemeClr>
          </a:solidFill>
          <a:latin typeface="Effra" panose="020B06030202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lumMod val="75000"/>
              <a:lumOff val="25000"/>
            </a:schemeClr>
          </a:solidFill>
          <a:latin typeface="Effra" panose="020B06030202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708" userDrawn="1">
          <p15:clr>
            <a:srgbClr val="F26B43"/>
          </p15:clr>
        </p15:guide>
        <p15:guide id="6" orient="horz" pos="420" userDrawn="1">
          <p15:clr>
            <a:srgbClr val="F26B43"/>
          </p15:clr>
        </p15:guide>
        <p15:guide id="9" orient="horz" pos="3060" userDrawn="1">
          <p15:clr>
            <a:srgbClr val="F26B43"/>
          </p15:clr>
        </p15:guide>
        <p15:guide id="11" orient="horz" pos="900" userDrawn="1">
          <p15:clr>
            <a:srgbClr val="F26B43"/>
          </p15:clr>
        </p15:guide>
        <p15:guide id="12" pos="576" userDrawn="1">
          <p15:clr>
            <a:srgbClr val="F26B43"/>
          </p15:clr>
        </p15:guide>
        <p15:guide id="13" pos="5664" userDrawn="1">
          <p15:clr>
            <a:srgbClr val="F26B43"/>
          </p15:clr>
        </p15:guide>
        <p15:guide id="14" pos="547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6.xml"/><Relationship Id="rId1" Type="http://schemas.openxmlformats.org/officeDocument/2006/relationships/video" Target="https://www.youtube.com/embed/N_yBGQqg7kM?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2"/>
          </p:nvPr>
        </p:nvSpPr>
        <p:spPr>
          <a:xfrm>
            <a:off x="842962" y="775243"/>
            <a:ext cx="7458075" cy="2025107"/>
          </a:xfrm>
        </p:spPr>
        <p:txBody>
          <a:bodyPr/>
          <a:lstStyle/>
          <a:p>
            <a:pPr algn="ctr"/>
            <a:r>
              <a:rPr lang="en-US" sz="3200" b="1" dirty="0"/>
              <a:t>Affirming Mental Healthcare for LGBTQ+/POC: Understanding the Importance of Client Identities</a:t>
            </a:r>
          </a:p>
        </p:txBody>
      </p:sp>
      <p:sp>
        <p:nvSpPr>
          <p:cNvPr id="3" name="TextBox 2">
            <a:extLst>
              <a:ext uri="{FF2B5EF4-FFF2-40B4-BE49-F238E27FC236}">
                <a16:creationId xmlns:a16="http://schemas.microsoft.com/office/drawing/2014/main" id="{1694DE52-9ED3-A6D4-711A-05F9F4C0FD35}"/>
              </a:ext>
            </a:extLst>
          </p:cNvPr>
          <p:cNvSpPr txBox="1"/>
          <p:nvPr/>
        </p:nvSpPr>
        <p:spPr>
          <a:xfrm>
            <a:off x="1676400" y="3721926"/>
            <a:ext cx="6172200" cy="646331"/>
          </a:xfrm>
          <a:prstGeom prst="rect">
            <a:avLst/>
          </a:prstGeom>
          <a:noFill/>
        </p:spPr>
        <p:txBody>
          <a:bodyPr wrap="square" rtlCol="0">
            <a:spAutoFit/>
          </a:bodyPr>
          <a:lstStyle/>
          <a:p>
            <a:r>
              <a:rPr lang="en-US" dirty="0"/>
              <a:t>Acknowledgements: Content in this presentation was provided in part by Dr. Adam Gonzalez, Dr. Allison </a:t>
            </a:r>
            <a:r>
              <a:rPr lang="en-US" dirty="0" err="1"/>
              <a:t>Eliscu</a:t>
            </a:r>
            <a:r>
              <a:rPr lang="en-US" dirty="0"/>
              <a:t>, and Rose Cardin</a:t>
            </a:r>
          </a:p>
        </p:txBody>
      </p:sp>
    </p:spTree>
    <p:extLst>
      <p:ext uri="{BB962C8B-B14F-4D97-AF65-F5344CB8AC3E}">
        <p14:creationId xmlns:p14="http://schemas.microsoft.com/office/powerpoint/2010/main" val="1510472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0520" y="252261"/>
            <a:ext cx="3840480" cy="542925"/>
          </a:xfrm>
        </p:spPr>
        <p:txBody>
          <a:bodyPr>
            <a:normAutofit/>
          </a:bodyPr>
          <a:lstStyle/>
          <a:p>
            <a:pPr algn="ctr"/>
            <a:r>
              <a:rPr lang="en-US" sz="2200" dirty="0">
                <a:solidFill>
                  <a:srgbClr val="C03137"/>
                </a:solidFill>
              </a:rPr>
              <a:t>LGBT Prevalence</a:t>
            </a:r>
          </a:p>
        </p:txBody>
      </p:sp>
      <p:pic>
        <p:nvPicPr>
          <p:cNvPr id="10" name="Picture 9">
            <a:extLst>
              <a:ext uri="{FF2B5EF4-FFF2-40B4-BE49-F238E27FC236}">
                <a16:creationId xmlns:a16="http://schemas.microsoft.com/office/drawing/2014/main" id="{BDCA1661-EBA3-CD48-9EF2-EDE713D8E69F}"/>
              </a:ext>
            </a:extLst>
          </p:cNvPr>
          <p:cNvPicPr>
            <a:picLocks noChangeAspect="1"/>
          </p:cNvPicPr>
          <p:nvPr/>
        </p:nvPicPr>
        <p:blipFill rotWithShape="1">
          <a:blip r:embed="rId3">
            <a:extLst>
              <a:ext uri="{28A0092B-C50C-407E-A947-70E740481C1C}">
                <a14:useLocalDpi xmlns:a14="http://schemas.microsoft.com/office/drawing/2010/main" val="0"/>
              </a:ext>
            </a:extLst>
          </a:blip>
          <a:srcRect t="5715" b="-735"/>
          <a:stretch/>
        </p:blipFill>
        <p:spPr>
          <a:xfrm>
            <a:off x="1601939" y="971550"/>
            <a:ext cx="6151972" cy="3409950"/>
          </a:xfrm>
          <a:prstGeom prst="rect">
            <a:avLst/>
          </a:prstGeom>
        </p:spPr>
      </p:pic>
    </p:spTree>
    <p:extLst>
      <p:ext uri="{BB962C8B-B14F-4D97-AF65-F5344CB8AC3E}">
        <p14:creationId xmlns:p14="http://schemas.microsoft.com/office/powerpoint/2010/main" val="2146090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5866" y="897376"/>
            <a:ext cx="184731" cy="300082"/>
          </a:xfrm>
          <a:prstGeom prst="rect">
            <a:avLst/>
          </a:prstGeom>
          <a:noFill/>
        </p:spPr>
        <p:txBody>
          <a:bodyPr wrap="none" rtlCol="0">
            <a:spAutoFit/>
          </a:bodyPr>
          <a:lstStyle/>
          <a:p>
            <a:endParaRPr lang="en-US" sz="1350" dirty="0">
              <a:latin typeface="Verdana" panose="020B0604030504040204" pitchFamily="34" charset="0"/>
            </a:endParaRPr>
          </a:p>
        </p:txBody>
      </p:sp>
      <p:pic>
        <p:nvPicPr>
          <p:cNvPr id="6" name="Picture 5">
            <a:extLst>
              <a:ext uri="{FF2B5EF4-FFF2-40B4-BE49-F238E27FC236}">
                <a16:creationId xmlns:a16="http://schemas.microsoft.com/office/drawing/2014/main" id="{B4DBBB0E-CAAE-BD41-BCEF-F3C0557D98DC}"/>
              </a:ext>
            </a:extLst>
          </p:cNvPr>
          <p:cNvPicPr>
            <a:picLocks noChangeAspect="1"/>
          </p:cNvPicPr>
          <p:nvPr/>
        </p:nvPicPr>
        <p:blipFill>
          <a:blip r:embed="rId3"/>
          <a:stretch>
            <a:fillRect/>
          </a:stretch>
        </p:blipFill>
        <p:spPr>
          <a:xfrm>
            <a:off x="1447800" y="716981"/>
            <a:ext cx="5760281" cy="3709537"/>
          </a:xfrm>
          <a:prstGeom prst="rect">
            <a:avLst/>
          </a:prstGeom>
        </p:spPr>
      </p:pic>
      <p:sp>
        <p:nvSpPr>
          <p:cNvPr id="5" name="Title 1">
            <a:extLst>
              <a:ext uri="{FF2B5EF4-FFF2-40B4-BE49-F238E27FC236}">
                <a16:creationId xmlns:a16="http://schemas.microsoft.com/office/drawing/2014/main" id="{63C2227E-0596-7E47-89D8-DB84AEE62955}"/>
              </a:ext>
            </a:extLst>
          </p:cNvPr>
          <p:cNvSpPr txBox="1">
            <a:spLocks/>
          </p:cNvSpPr>
          <p:nvPr/>
        </p:nvSpPr>
        <p:spPr>
          <a:xfrm>
            <a:off x="4160520" y="252261"/>
            <a:ext cx="3840480" cy="542925"/>
          </a:xfrm>
          <a:prstGeom prst="rect">
            <a:avLst/>
          </a:prstGeom>
        </p:spPr>
        <p:txBody>
          <a:bodyPr>
            <a:normAutofit/>
          </a:bodyPr>
          <a:lstStyle>
            <a:lvl1pPr algn="l" defTabSz="685800" rtl="0" eaLnBrk="1" latinLnBrk="0" hangingPunct="1">
              <a:lnSpc>
                <a:spcPts val="3500"/>
              </a:lnSpc>
              <a:spcBef>
                <a:spcPct val="0"/>
              </a:spcBef>
              <a:buNone/>
              <a:defRPr sz="3200" b="1" i="0" kern="120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2200" dirty="0">
                <a:solidFill>
                  <a:srgbClr val="C03137"/>
                </a:solidFill>
              </a:rPr>
              <a:t>LGBT Prevalence</a:t>
            </a:r>
          </a:p>
        </p:txBody>
      </p:sp>
    </p:spTree>
    <p:extLst>
      <p:ext uri="{BB962C8B-B14F-4D97-AF65-F5344CB8AC3E}">
        <p14:creationId xmlns:p14="http://schemas.microsoft.com/office/powerpoint/2010/main" val="2310844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92077011-0F61-234B-984B-5BD2830EA670}"/>
              </a:ext>
            </a:extLst>
          </p:cNvPr>
          <p:cNvSpPr txBox="1">
            <a:spLocks/>
          </p:cNvSpPr>
          <p:nvPr/>
        </p:nvSpPr>
        <p:spPr bwMode="auto">
          <a:xfrm>
            <a:off x="1278409" y="572019"/>
            <a:ext cx="6397815" cy="3631289"/>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68580" bIns="34290" numCol="1" anchor="t" anchorCtr="0" compatLnSpc="1">
            <a:prstTxWarp prst="textNoShape">
              <a:avLst/>
            </a:prstTxWarp>
          </a:bodyPr>
          <a:lstStyle>
            <a:lvl1pPr marL="0" indent="0" algn="l" defTabSz="457200" rtl="0" eaLnBrk="0" fontAlgn="base" hangingPunct="0">
              <a:spcBef>
                <a:spcPct val="20000"/>
              </a:spcBef>
              <a:spcAft>
                <a:spcPct val="0"/>
              </a:spcAft>
              <a:buClr>
                <a:srgbClr val="B60225"/>
              </a:buClr>
              <a:buFont typeface="Arial"/>
              <a:buNone/>
              <a:defRPr sz="2600" kern="1200" baseline="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B60225"/>
              </a:buClr>
              <a:buFont typeface="Arial"/>
              <a:buChar char="•"/>
              <a:defRPr sz="22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charset="0"/>
              <a:buChar char="•"/>
            </a:pPr>
            <a:endParaRPr lang="en-US" sz="1800" dirty="0">
              <a:latin typeface="+mn-lt"/>
            </a:endParaRPr>
          </a:p>
          <a:p>
            <a:r>
              <a:rPr lang="en-US" sz="1500" dirty="0">
                <a:solidFill>
                  <a:schemeClr val="tx1"/>
                </a:solidFill>
              </a:rPr>
              <a:t>You are a provider in a psych ER and your next patient has just arrived.  The nurse tells you, “This young man has been brought in by his mother for engaging in self-harming behaviors and worsening depression”.  </a:t>
            </a:r>
          </a:p>
          <a:p>
            <a:endParaRPr lang="en-US" sz="1500" dirty="0">
              <a:solidFill>
                <a:schemeClr val="tx1"/>
              </a:solidFill>
            </a:endParaRPr>
          </a:p>
          <a:p>
            <a:r>
              <a:rPr lang="en-US" sz="1500" dirty="0">
                <a:solidFill>
                  <a:schemeClr val="tx1"/>
                </a:solidFill>
              </a:rPr>
              <a:t>In the room, the patient introduces themselves as Tim.  You open the electronic medical record and the chart says the name ‘Tiffany’.   </a:t>
            </a:r>
          </a:p>
          <a:p>
            <a:endParaRPr lang="en-US" sz="1500" dirty="0">
              <a:solidFill>
                <a:schemeClr val="tx1"/>
              </a:solidFill>
            </a:endParaRPr>
          </a:p>
          <a:p>
            <a:r>
              <a:rPr lang="en-US" sz="1500" dirty="0">
                <a:solidFill>
                  <a:schemeClr val="tx1"/>
                </a:solidFill>
              </a:rPr>
              <a:t>You say, “Oh, I think we opened the wrong chart, </a:t>
            </a:r>
          </a:p>
          <a:p>
            <a:r>
              <a:rPr lang="en-US" sz="1500" dirty="0">
                <a:solidFill>
                  <a:schemeClr val="tx1"/>
                </a:solidFill>
              </a:rPr>
              <a:t>do you have a sister named Tiffany?”</a:t>
            </a:r>
          </a:p>
          <a:p>
            <a:endParaRPr lang="en-US" sz="1500" dirty="0">
              <a:solidFill>
                <a:schemeClr val="tx1"/>
              </a:solidFill>
            </a:endParaRPr>
          </a:p>
          <a:p>
            <a:r>
              <a:rPr lang="en-US" sz="1500" dirty="0">
                <a:solidFill>
                  <a:schemeClr val="tx1"/>
                </a:solidFill>
              </a:rPr>
              <a:t>The patient turns red, looks at the ground, and says, </a:t>
            </a:r>
          </a:p>
          <a:p>
            <a:r>
              <a:rPr lang="en-US" sz="1500" dirty="0">
                <a:solidFill>
                  <a:schemeClr val="tx1"/>
                </a:solidFill>
              </a:rPr>
              <a:t>“Uh, no that’s me, but I go by Tim and I’m non-binary.”</a:t>
            </a:r>
          </a:p>
          <a:p>
            <a:endParaRPr lang="en-US" sz="1500" dirty="0">
              <a:solidFill>
                <a:schemeClr val="tx1"/>
              </a:solidFill>
            </a:endParaRPr>
          </a:p>
          <a:p>
            <a:endParaRPr lang="en-US" sz="1350" dirty="0">
              <a:solidFill>
                <a:schemeClr val="tx1"/>
              </a:solidFill>
              <a:latin typeface="+mn-lt"/>
            </a:endParaRPr>
          </a:p>
        </p:txBody>
      </p:sp>
      <p:pic>
        <p:nvPicPr>
          <p:cNvPr id="4" name="Picture 5" descr="200315164-001.jpg"/>
          <p:cNvPicPr>
            <a:picLocks noChangeAspect="1"/>
          </p:cNvPicPr>
          <p:nvPr/>
        </p:nvPicPr>
        <p:blipFill>
          <a:blip r:embed="rId3" cstate="print"/>
          <a:srcRect/>
          <a:stretch>
            <a:fillRect/>
          </a:stretch>
        </p:blipFill>
        <p:spPr bwMode="auto">
          <a:xfrm>
            <a:off x="7175757" y="2571750"/>
            <a:ext cx="1379668" cy="1737360"/>
          </a:xfrm>
          <a:prstGeom prst="rect">
            <a:avLst/>
          </a:prstGeom>
          <a:noFill/>
          <a:ln w="9525">
            <a:noFill/>
            <a:miter lim="800000"/>
            <a:headEnd/>
            <a:tailEnd/>
          </a:ln>
        </p:spPr>
      </p:pic>
      <p:sp>
        <p:nvSpPr>
          <p:cNvPr id="7" name="Title 8">
            <a:extLst>
              <a:ext uri="{FF2B5EF4-FFF2-40B4-BE49-F238E27FC236}">
                <a16:creationId xmlns:a16="http://schemas.microsoft.com/office/drawing/2014/main" id="{370276CF-AEA9-E921-A4A4-A1A56684EE7D}"/>
              </a:ext>
            </a:extLst>
          </p:cNvPr>
          <p:cNvSpPr txBox="1">
            <a:spLocks/>
          </p:cNvSpPr>
          <p:nvPr/>
        </p:nvSpPr>
        <p:spPr>
          <a:xfrm>
            <a:off x="914400" y="142674"/>
            <a:ext cx="8077200" cy="1199966"/>
          </a:xfrm>
          <a:prstGeom prst="rect">
            <a:avLst/>
          </a:prstGeom>
        </p:spPr>
        <p:txBody>
          <a:bodyPr/>
          <a:lstStyle>
            <a:lvl1pPr algn="l" defTabSz="685800" rtl="0" eaLnBrk="1" latinLnBrk="0" hangingPunct="1">
              <a:lnSpc>
                <a:spcPts val="3500"/>
              </a:lnSpc>
              <a:spcBef>
                <a:spcPct val="0"/>
              </a:spcBef>
              <a:buNone/>
              <a:defRPr sz="3200" b="1" i="0" kern="120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Case – Tim</a:t>
            </a:r>
          </a:p>
        </p:txBody>
      </p:sp>
    </p:spTree>
    <p:extLst>
      <p:ext uri="{BB962C8B-B14F-4D97-AF65-F5344CB8AC3E}">
        <p14:creationId xmlns:p14="http://schemas.microsoft.com/office/powerpoint/2010/main" val="413448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5"/>
          </p:nvPr>
        </p:nvSpPr>
        <p:spPr>
          <a:xfrm>
            <a:off x="914400" y="766905"/>
            <a:ext cx="6172200" cy="866273"/>
          </a:xfrm>
        </p:spPr>
        <p:txBody>
          <a:bodyPr/>
          <a:lstStyle/>
          <a:p>
            <a:pPr lvl="0"/>
            <a:r>
              <a:rPr lang="en-US" sz="1650" dirty="0"/>
              <a:t>What was your reaction when the patient said his name was “Tim” and disclosed identity as non-binary?</a:t>
            </a:r>
          </a:p>
          <a:p>
            <a:pPr lvl="0"/>
            <a:r>
              <a:rPr lang="en-US" sz="1650" dirty="0"/>
              <a:t>How do you think Tim felt at that moment?</a:t>
            </a:r>
          </a:p>
          <a:p>
            <a:pPr lvl="0"/>
            <a:endParaRPr lang="en-US" sz="1500" dirty="0"/>
          </a:p>
          <a:p>
            <a:pPr lvl="0"/>
            <a:endParaRPr lang="en-US" sz="1500" dirty="0"/>
          </a:p>
          <a:p>
            <a:pPr lvl="0"/>
            <a:endParaRPr lang="en-US" sz="1500" dirty="0"/>
          </a:p>
          <a:p>
            <a:pPr lvl="1"/>
            <a:endParaRPr lang="en-US" sz="1200" dirty="0"/>
          </a:p>
          <a:p>
            <a:pPr lvl="1"/>
            <a:endParaRPr lang="en-US" sz="900" dirty="0"/>
          </a:p>
        </p:txBody>
      </p:sp>
      <p:sp>
        <p:nvSpPr>
          <p:cNvPr id="9" name="Title 8"/>
          <p:cNvSpPr>
            <a:spLocks noGrp="1"/>
          </p:cNvSpPr>
          <p:nvPr>
            <p:ph type="title"/>
          </p:nvPr>
        </p:nvSpPr>
        <p:spPr>
          <a:xfrm>
            <a:off x="914400" y="142674"/>
            <a:ext cx="8077200" cy="1199966"/>
          </a:xfrm>
        </p:spPr>
        <p:txBody>
          <a:bodyPr/>
          <a:lstStyle/>
          <a:p>
            <a:r>
              <a:rPr lang="en-US" dirty="0"/>
              <a:t>Case - Discussion</a:t>
            </a:r>
          </a:p>
        </p:txBody>
      </p:sp>
      <p:sp>
        <p:nvSpPr>
          <p:cNvPr id="10" name="Text Placeholder 9"/>
          <p:cNvSpPr>
            <a:spLocks noGrp="1"/>
          </p:cNvSpPr>
          <p:nvPr>
            <p:ph type="body" sz="quarter" idx="14"/>
          </p:nvPr>
        </p:nvSpPr>
        <p:spPr/>
        <p:txBody>
          <a:bodyPr/>
          <a:lstStyle/>
          <a:p>
            <a:endParaRPr lang="en-US" dirty="0"/>
          </a:p>
        </p:txBody>
      </p:sp>
      <p:pic>
        <p:nvPicPr>
          <p:cNvPr id="8" name="Picture 5" descr="200315164-001.jpg"/>
          <p:cNvPicPr>
            <a:picLocks noChangeAspect="1"/>
          </p:cNvPicPr>
          <p:nvPr/>
        </p:nvPicPr>
        <p:blipFill>
          <a:blip r:embed="rId3" cstate="print"/>
          <a:srcRect/>
          <a:stretch>
            <a:fillRect/>
          </a:stretch>
        </p:blipFill>
        <p:spPr bwMode="auto">
          <a:xfrm>
            <a:off x="1143000" y="2886660"/>
            <a:ext cx="1199272" cy="1510194"/>
          </a:xfrm>
          <a:prstGeom prst="rect">
            <a:avLst/>
          </a:prstGeom>
          <a:noFill/>
          <a:ln w="9525">
            <a:noFill/>
            <a:miter lim="800000"/>
            <a:headEnd/>
            <a:tailEnd/>
          </a:ln>
        </p:spPr>
      </p:pic>
      <p:sp>
        <p:nvSpPr>
          <p:cNvPr id="13" name="Rounded Rectangle 12"/>
          <p:cNvSpPr/>
          <p:nvPr/>
        </p:nvSpPr>
        <p:spPr>
          <a:xfrm>
            <a:off x="3092116" y="1581150"/>
            <a:ext cx="3080084" cy="866273"/>
          </a:xfrm>
          <a:prstGeom prst="roundRect">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Arial" charset="0"/>
                <a:ea typeface="Arial" charset="0"/>
                <a:cs typeface="Arial" charset="0"/>
              </a:rPr>
              <a:t>Understand and confront personal biases</a:t>
            </a:r>
          </a:p>
        </p:txBody>
      </p:sp>
      <p:sp>
        <p:nvSpPr>
          <p:cNvPr id="14" name="Rounded Rectangle 13"/>
          <p:cNvSpPr/>
          <p:nvPr/>
        </p:nvSpPr>
        <p:spPr>
          <a:xfrm>
            <a:off x="3092116" y="2589511"/>
            <a:ext cx="3080084" cy="943991"/>
          </a:xfrm>
          <a:prstGeom prst="roundRect">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Arial" charset="0"/>
                <a:ea typeface="Arial" charset="0"/>
                <a:cs typeface="Arial" charset="0"/>
              </a:rPr>
              <a:t>Provider discomfort can interfere with providing good medical care</a:t>
            </a:r>
          </a:p>
        </p:txBody>
      </p:sp>
      <p:sp>
        <p:nvSpPr>
          <p:cNvPr id="15" name="Rounded Rectangle 14"/>
          <p:cNvSpPr/>
          <p:nvPr/>
        </p:nvSpPr>
        <p:spPr>
          <a:xfrm>
            <a:off x="3116063" y="3669490"/>
            <a:ext cx="3068590" cy="727364"/>
          </a:xfrm>
          <a:prstGeom prst="roundRect">
            <a:avLst/>
          </a:prstGeom>
          <a:solidFill>
            <a:schemeClr val="accent3">
              <a:lumMod val="40000"/>
              <a:lumOff val="60000"/>
            </a:schemeClr>
          </a:solidFill>
          <a:ln>
            <a:no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dirty="0">
                <a:solidFill>
                  <a:schemeClr val="tx1"/>
                </a:solidFill>
                <a:latin typeface="Arial" charset="0"/>
                <a:ea typeface="Arial" charset="0"/>
                <a:cs typeface="Arial" charset="0"/>
              </a:rPr>
              <a:t>It is an ethical obligation to treat all patients respectfully</a:t>
            </a:r>
          </a:p>
        </p:txBody>
      </p:sp>
    </p:spTree>
    <p:extLst>
      <p:ext uri="{BB962C8B-B14F-4D97-AF65-F5344CB8AC3E}">
        <p14:creationId xmlns:p14="http://schemas.microsoft.com/office/powerpoint/2010/main" val="15497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81E52D-165F-2A49-8611-076538AF20D5}"/>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DCB26191-5E7D-B948-913C-30E9F61E1D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D5E9CF-84EE-BC40-9806-0A483DE33855}"/>
              </a:ext>
            </a:extLst>
          </p:cNvPr>
          <p:cNvSpPr>
            <a:spLocks noGrp="1"/>
          </p:cNvSpPr>
          <p:nvPr>
            <p:ph type="sldNum" sz="quarter" idx="12"/>
          </p:nvPr>
        </p:nvSpPr>
        <p:spPr/>
        <p:txBody>
          <a:bodyPr/>
          <a:lstStyle/>
          <a:p>
            <a:fld id="{776B5F2B-FA3D-4555-B059-314E1514E75F}" type="slidenum">
              <a:rPr lang="en-US" smtClean="0"/>
              <a:t>14</a:t>
            </a:fld>
            <a:endParaRPr lang="en-US"/>
          </a:p>
        </p:txBody>
      </p:sp>
      <p:sp>
        <p:nvSpPr>
          <p:cNvPr id="6" name="Content Placeholder 4">
            <a:extLst>
              <a:ext uri="{FF2B5EF4-FFF2-40B4-BE49-F238E27FC236}">
                <a16:creationId xmlns:a16="http://schemas.microsoft.com/office/drawing/2014/main" id="{EED56DC2-1ADA-6E44-91E1-5688E5E043B0}"/>
              </a:ext>
            </a:extLst>
          </p:cNvPr>
          <p:cNvSpPr txBox="1">
            <a:spLocks/>
          </p:cNvSpPr>
          <p:nvPr/>
        </p:nvSpPr>
        <p:spPr bwMode="auto">
          <a:xfrm>
            <a:off x="725126" y="685964"/>
            <a:ext cx="6971074" cy="531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91440" bIns="45720" numCol="1" anchor="t" anchorCtr="0" compatLnSpc="1">
            <a:prstTxWarp prst="textNoShape">
              <a:avLst/>
            </a:prstTxWarp>
          </a:bodyPr>
          <a:lstStyle>
            <a:lvl1pPr marL="0" indent="0" algn="l" defTabSz="457200" rtl="0" eaLnBrk="0" fontAlgn="base" hangingPunct="0">
              <a:spcBef>
                <a:spcPct val="20000"/>
              </a:spcBef>
              <a:spcAft>
                <a:spcPct val="0"/>
              </a:spcAft>
              <a:buClr>
                <a:srgbClr val="B60225"/>
              </a:buClr>
              <a:buFont typeface="Arial"/>
              <a:buNone/>
              <a:defRPr sz="2600" kern="1200" baseline="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B60225"/>
              </a:buClr>
              <a:buFont typeface="Arial"/>
              <a:buChar char="•"/>
              <a:defRPr sz="22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charset="0"/>
              <a:buChar char="•"/>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How do you ask a patient about their gender when you are confused?</a:t>
            </a:r>
          </a:p>
          <a:p>
            <a:pPr lvl="0"/>
            <a:endParaRPr lang="en-US" sz="2000" dirty="0">
              <a:latin typeface="Verdana" panose="020B0604030504040204" pitchFamily="34" charset="0"/>
              <a:ea typeface="Verdana" panose="020B0604030504040204" pitchFamily="34" charset="0"/>
              <a:cs typeface="Verdana" panose="020B0604030504040204" pitchFamily="34" charset="0"/>
            </a:endParaRPr>
          </a:p>
          <a:p>
            <a:pPr lvl="2">
              <a:buFont typeface="Wingdings" panose="05000000000000000000" pitchFamily="2" charset="2"/>
              <a:buChar char="Ø"/>
            </a:pPr>
            <a:r>
              <a:rPr lang="en-US" sz="2000" dirty="0">
                <a:latin typeface="Verdana" panose="020B0604030504040204" pitchFamily="34" charset="0"/>
                <a:ea typeface="Verdana" panose="020B0604030504040204" pitchFamily="34" charset="0"/>
                <a:cs typeface="Verdana" panose="020B0604030504040204" pitchFamily="34" charset="0"/>
              </a:rPr>
              <a:t>What name do you use?</a:t>
            </a:r>
          </a:p>
          <a:p>
            <a:pPr lvl="1">
              <a:buFont typeface="Wingdings" panose="05000000000000000000" pitchFamily="2" charset="2"/>
              <a:buChar char="Ø"/>
            </a:pPr>
            <a:endParaRPr lang="en-US" sz="2000" dirty="0">
              <a:latin typeface="Verdana" panose="020B0604030504040204" pitchFamily="34" charset="0"/>
              <a:ea typeface="Verdana" panose="020B0604030504040204" pitchFamily="34" charset="0"/>
              <a:cs typeface="Verdana" panose="020B0604030504040204" pitchFamily="34" charset="0"/>
            </a:endParaRPr>
          </a:p>
          <a:p>
            <a:pPr lvl="2">
              <a:buFont typeface="Wingdings" panose="05000000000000000000" pitchFamily="2" charset="2"/>
              <a:buChar char="Ø"/>
            </a:pPr>
            <a:r>
              <a:rPr lang="en-US" sz="2000" dirty="0">
                <a:latin typeface="Verdana" panose="020B0604030504040204" pitchFamily="34" charset="0"/>
                <a:ea typeface="Verdana" panose="020B0604030504040204" pitchFamily="34" charset="0"/>
                <a:cs typeface="Verdana" panose="020B0604030504040204" pitchFamily="34" charset="0"/>
              </a:rPr>
              <a:t>What pronouns do you use?</a:t>
            </a:r>
          </a:p>
          <a:p>
            <a:pPr lvl="1">
              <a:buFont typeface="Wingdings" panose="05000000000000000000" pitchFamily="2" charset="2"/>
              <a:buChar char="Ø"/>
            </a:pPr>
            <a:endParaRPr lang="en-US" sz="2000" dirty="0">
              <a:latin typeface="Verdana" panose="020B0604030504040204" pitchFamily="34" charset="0"/>
              <a:ea typeface="Verdana" panose="020B0604030504040204" pitchFamily="34" charset="0"/>
              <a:cs typeface="Verdana" panose="020B0604030504040204" pitchFamily="34" charset="0"/>
            </a:endParaRPr>
          </a:p>
          <a:p>
            <a:pPr lvl="2">
              <a:buFont typeface="Wingdings" panose="05000000000000000000" pitchFamily="2" charset="2"/>
              <a:buChar char="Ø"/>
            </a:pPr>
            <a:r>
              <a:rPr lang="en-US" sz="2000" dirty="0">
                <a:latin typeface="Verdana" panose="020B0604030504040204" pitchFamily="34" charset="0"/>
                <a:ea typeface="Verdana" panose="020B0604030504040204" pitchFamily="34" charset="0"/>
                <a:cs typeface="Verdana" panose="020B0604030504040204" pitchFamily="34" charset="0"/>
              </a:rPr>
              <a:t>How do you identify your gender?</a:t>
            </a:r>
          </a:p>
          <a:p>
            <a:endParaRPr lang="en-US" sz="1800" dirty="0">
              <a:solidFill>
                <a:schemeClr val="tx1"/>
              </a:solidFill>
              <a:latin typeface="+mn-lt"/>
            </a:endParaRPr>
          </a:p>
        </p:txBody>
      </p:sp>
      <p:pic>
        <p:nvPicPr>
          <p:cNvPr id="7" name="Picture 5" descr="200315164-001.jpg">
            <a:extLst>
              <a:ext uri="{FF2B5EF4-FFF2-40B4-BE49-F238E27FC236}">
                <a16:creationId xmlns:a16="http://schemas.microsoft.com/office/drawing/2014/main" id="{8B7F15DA-5907-2541-878B-75A3BF26E8FC}"/>
              </a:ext>
            </a:extLst>
          </p:cNvPr>
          <p:cNvPicPr>
            <a:picLocks noChangeAspect="1"/>
          </p:cNvPicPr>
          <p:nvPr/>
        </p:nvPicPr>
        <p:blipFill>
          <a:blip r:embed="rId3" cstate="print"/>
          <a:srcRect/>
          <a:stretch>
            <a:fillRect/>
          </a:stretch>
        </p:blipFill>
        <p:spPr bwMode="auto">
          <a:xfrm>
            <a:off x="7448932" y="2571750"/>
            <a:ext cx="1551134" cy="1853598"/>
          </a:xfrm>
          <a:prstGeom prst="rect">
            <a:avLst/>
          </a:prstGeom>
          <a:noFill/>
          <a:ln w="9525">
            <a:noFill/>
            <a:miter lim="800000"/>
            <a:headEnd/>
            <a:tailEnd/>
          </a:ln>
        </p:spPr>
      </p:pic>
      <p:sp>
        <p:nvSpPr>
          <p:cNvPr id="8" name="Rounded Rectangular Callout 7">
            <a:extLst>
              <a:ext uri="{FF2B5EF4-FFF2-40B4-BE49-F238E27FC236}">
                <a16:creationId xmlns:a16="http://schemas.microsoft.com/office/drawing/2014/main" id="{FF657C65-972E-AA43-B104-6147EE6B2081}"/>
              </a:ext>
            </a:extLst>
          </p:cNvPr>
          <p:cNvSpPr/>
          <p:nvPr/>
        </p:nvSpPr>
        <p:spPr>
          <a:xfrm>
            <a:off x="5105400" y="1619230"/>
            <a:ext cx="1371600" cy="533400"/>
          </a:xfrm>
          <a:prstGeom prst="wedgeRoundRect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2"/>
                </a:solidFill>
              </a:rPr>
              <a:t>Tim</a:t>
            </a:r>
          </a:p>
        </p:txBody>
      </p:sp>
      <p:sp>
        <p:nvSpPr>
          <p:cNvPr id="9" name="Rounded Rectangular Callout 8">
            <a:extLst>
              <a:ext uri="{FF2B5EF4-FFF2-40B4-BE49-F238E27FC236}">
                <a16:creationId xmlns:a16="http://schemas.microsoft.com/office/drawing/2014/main" id="{2EEF9A82-84DF-A948-88C9-0DA152B20117}"/>
              </a:ext>
            </a:extLst>
          </p:cNvPr>
          <p:cNvSpPr/>
          <p:nvPr/>
        </p:nvSpPr>
        <p:spPr>
          <a:xfrm>
            <a:off x="5638800" y="2392303"/>
            <a:ext cx="1371600" cy="533400"/>
          </a:xfrm>
          <a:prstGeom prst="wedgeRoundRect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2"/>
                </a:solidFill>
              </a:rPr>
              <a:t>He/him</a:t>
            </a:r>
          </a:p>
        </p:txBody>
      </p:sp>
      <p:sp>
        <p:nvSpPr>
          <p:cNvPr id="10" name="Rounded Rectangular Callout 9">
            <a:extLst>
              <a:ext uri="{FF2B5EF4-FFF2-40B4-BE49-F238E27FC236}">
                <a16:creationId xmlns:a16="http://schemas.microsoft.com/office/drawing/2014/main" id="{B110AF2F-71FF-BE48-A9EB-4A4461AFB4A3}"/>
              </a:ext>
            </a:extLst>
          </p:cNvPr>
          <p:cNvSpPr/>
          <p:nvPr/>
        </p:nvSpPr>
        <p:spPr>
          <a:xfrm>
            <a:off x="5843640" y="3219915"/>
            <a:ext cx="1410258" cy="533400"/>
          </a:xfrm>
          <a:prstGeom prst="wedgeRoundRect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2"/>
                </a:solidFill>
              </a:rPr>
              <a:t>Male</a:t>
            </a:r>
          </a:p>
        </p:txBody>
      </p:sp>
      <p:sp>
        <p:nvSpPr>
          <p:cNvPr id="11" name="TextBox 10">
            <a:extLst>
              <a:ext uri="{FF2B5EF4-FFF2-40B4-BE49-F238E27FC236}">
                <a16:creationId xmlns:a16="http://schemas.microsoft.com/office/drawing/2014/main" id="{4AB3422F-EC6A-2149-A3C7-CC5C9F187AFD}"/>
              </a:ext>
            </a:extLst>
          </p:cNvPr>
          <p:cNvSpPr txBox="1"/>
          <p:nvPr/>
        </p:nvSpPr>
        <p:spPr>
          <a:xfrm>
            <a:off x="1321960" y="3989966"/>
            <a:ext cx="2649192" cy="415498"/>
          </a:xfrm>
          <a:prstGeom prst="rect">
            <a:avLst/>
          </a:prstGeom>
          <a:solidFill>
            <a:srgbClr val="FFB3B3"/>
          </a:solidFill>
          <a:ln w="31750">
            <a:solidFill>
              <a:srgbClr val="FF0066"/>
            </a:solidFill>
          </a:ln>
        </p:spPr>
        <p:txBody>
          <a:bodyPr wrap="square" rtlCol="0">
            <a:spAutoFit/>
          </a:bodyPr>
          <a:lstStyle/>
          <a:p>
            <a:pPr algn="ctr"/>
            <a:r>
              <a:rPr lang="en-US" sz="2100" b="1" dirty="0">
                <a:latin typeface="Montserrat" panose="020B0604020202020204" charset="0"/>
              </a:rPr>
              <a:t>Do Not Assume</a:t>
            </a:r>
          </a:p>
        </p:txBody>
      </p:sp>
      <p:sp>
        <p:nvSpPr>
          <p:cNvPr id="12" name="TextBox 11">
            <a:extLst>
              <a:ext uri="{FF2B5EF4-FFF2-40B4-BE49-F238E27FC236}">
                <a16:creationId xmlns:a16="http://schemas.microsoft.com/office/drawing/2014/main" id="{31FC3660-6A4B-654D-893E-4B2707FB3F10}"/>
              </a:ext>
            </a:extLst>
          </p:cNvPr>
          <p:cNvSpPr txBox="1"/>
          <p:nvPr/>
        </p:nvSpPr>
        <p:spPr>
          <a:xfrm>
            <a:off x="4247348" y="3992988"/>
            <a:ext cx="2649192" cy="415498"/>
          </a:xfrm>
          <a:prstGeom prst="rect">
            <a:avLst/>
          </a:prstGeom>
          <a:solidFill>
            <a:srgbClr val="66FF66"/>
          </a:solidFill>
          <a:ln w="31750">
            <a:solidFill>
              <a:srgbClr val="00B050"/>
            </a:solidFill>
          </a:ln>
        </p:spPr>
        <p:txBody>
          <a:bodyPr wrap="square" rtlCol="0">
            <a:spAutoFit/>
          </a:bodyPr>
          <a:lstStyle/>
          <a:p>
            <a:pPr algn="ctr"/>
            <a:r>
              <a:rPr lang="en-US" sz="2100" b="1" dirty="0">
                <a:latin typeface="Montserrat" panose="020B0604020202020204" charset="0"/>
              </a:rPr>
              <a:t>Be Supportive</a:t>
            </a:r>
          </a:p>
        </p:txBody>
      </p:sp>
      <p:sp>
        <p:nvSpPr>
          <p:cNvPr id="15" name="Title 8">
            <a:extLst>
              <a:ext uri="{FF2B5EF4-FFF2-40B4-BE49-F238E27FC236}">
                <a16:creationId xmlns:a16="http://schemas.microsoft.com/office/drawing/2014/main" id="{3B647C56-022B-4875-B01A-84B0B800EADB}"/>
              </a:ext>
            </a:extLst>
          </p:cNvPr>
          <p:cNvSpPr>
            <a:spLocks noGrp="1"/>
          </p:cNvSpPr>
          <p:nvPr>
            <p:ph type="title"/>
          </p:nvPr>
        </p:nvSpPr>
        <p:spPr>
          <a:xfrm>
            <a:off x="914400" y="142674"/>
            <a:ext cx="8077200" cy="1199966"/>
          </a:xfrm>
        </p:spPr>
        <p:txBody>
          <a:bodyPr/>
          <a:lstStyle/>
          <a:p>
            <a:r>
              <a:rPr lang="en-US" dirty="0"/>
              <a:t>Case - Discussion</a:t>
            </a:r>
          </a:p>
        </p:txBody>
      </p:sp>
    </p:spTree>
    <p:extLst>
      <p:ext uri="{BB962C8B-B14F-4D97-AF65-F5344CB8AC3E}">
        <p14:creationId xmlns:p14="http://schemas.microsoft.com/office/powerpoint/2010/main" val="303609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5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550"/>
                            </p:stCondLst>
                            <p:childTnLst>
                              <p:par>
                                <p:cTn id="8" presetID="1" presetClass="entr" presetSubtype="0" fill="hold" grpId="0" nodeType="afterEffect">
                                  <p:stCondLst>
                                    <p:cond delay="55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1100"/>
                            </p:stCondLst>
                            <p:childTnLst>
                              <p:par>
                                <p:cTn id="11" presetID="1" presetClass="entr" presetSubtype="0" fill="hold" grpId="0" nodeType="afterEffect">
                                  <p:stCondLst>
                                    <p:cond delay="55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50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92077011-0F61-234B-984B-5BD2830EA670}"/>
              </a:ext>
            </a:extLst>
          </p:cNvPr>
          <p:cNvSpPr txBox="1">
            <a:spLocks/>
          </p:cNvSpPr>
          <p:nvPr/>
        </p:nvSpPr>
        <p:spPr bwMode="auto">
          <a:xfrm>
            <a:off x="1066800" y="577648"/>
            <a:ext cx="6397815" cy="3631289"/>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68580" bIns="34290" numCol="1" anchor="t" anchorCtr="0" compatLnSpc="1">
            <a:prstTxWarp prst="textNoShape">
              <a:avLst/>
            </a:prstTxWarp>
          </a:bodyPr>
          <a:lstStyle>
            <a:lvl1pPr marL="0" indent="0" algn="l" defTabSz="457200" rtl="0" eaLnBrk="0" fontAlgn="base" hangingPunct="0">
              <a:spcBef>
                <a:spcPct val="20000"/>
              </a:spcBef>
              <a:spcAft>
                <a:spcPct val="0"/>
              </a:spcAft>
              <a:buClr>
                <a:srgbClr val="B60225"/>
              </a:buClr>
              <a:buFont typeface="Arial"/>
              <a:buNone/>
              <a:defRPr sz="2600" kern="1200" baseline="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B60225"/>
              </a:buClr>
              <a:buFont typeface="Arial"/>
              <a:buChar char="•"/>
              <a:defRPr sz="22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charset="0"/>
              <a:buChar char="•"/>
            </a:pPr>
            <a:endParaRPr lang="en-US" sz="1800" dirty="0">
              <a:latin typeface="+mn-lt"/>
            </a:endParaRPr>
          </a:p>
          <a:p>
            <a:r>
              <a:rPr lang="en-US" sz="1500" dirty="0">
                <a:solidFill>
                  <a:schemeClr val="tx1"/>
                </a:solidFill>
              </a:rPr>
              <a:t>Based on your assessment, you determine that Tim is at elevated risk for suicide given past attempts, current ideation, plan and intent. Tim will need an admission. </a:t>
            </a:r>
          </a:p>
          <a:p>
            <a:endParaRPr lang="en-US" sz="1500" dirty="0">
              <a:solidFill>
                <a:schemeClr val="tx1"/>
              </a:solidFill>
            </a:endParaRPr>
          </a:p>
          <a:p>
            <a:pPr lvl="0"/>
            <a:r>
              <a:rPr lang="en-US" sz="1500" b="1" dirty="0">
                <a:solidFill>
                  <a:schemeClr val="tx1"/>
                </a:solidFill>
              </a:rPr>
              <a:t>How do you refer to this patient when documenting in the EHR?</a:t>
            </a:r>
          </a:p>
          <a:p>
            <a:pPr>
              <a:spcBef>
                <a:spcPts val="900"/>
              </a:spcBef>
            </a:pPr>
            <a:r>
              <a:rPr lang="en-US" sz="1500" i="1" dirty="0"/>
              <a:t>	“Tim is 16 years old and identifies as non-binary (female sex assigned at birth). They are presenting with worsening depression and suicide ideation with a plan and intent.”</a:t>
            </a:r>
            <a:endParaRPr lang="en-US" sz="1500" dirty="0">
              <a:solidFill>
                <a:schemeClr val="tx1"/>
              </a:solidFill>
            </a:endParaRPr>
          </a:p>
          <a:p>
            <a:pPr marL="342900" indent="-342900">
              <a:buFont typeface="Arial" charset="0"/>
              <a:buChar char="•"/>
            </a:pPr>
            <a:endParaRPr lang="en-US" sz="1350" dirty="0">
              <a:solidFill>
                <a:schemeClr val="tx1"/>
              </a:solidFill>
              <a:latin typeface="+mn-lt"/>
            </a:endParaRPr>
          </a:p>
        </p:txBody>
      </p:sp>
      <p:pic>
        <p:nvPicPr>
          <p:cNvPr id="7" name="Picture 5" descr="200315164-001.jpg">
            <a:extLst>
              <a:ext uri="{FF2B5EF4-FFF2-40B4-BE49-F238E27FC236}">
                <a16:creationId xmlns:a16="http://schemas.microsoft.com/office/drawing/2014/main" id="{A9A2051A-E29B-8045-8218-00D160B0EC06}"/>
              </a:ext>
            </a:extLst>
          </p:cNvPr>
          <p:cNvPicPr>
            <a:picLocks noChangeAspect="1"/>
          </p:cNvPicPr>
          <p:nvPr/>
        </p:nvPicPr>
        <p:blipFill>
          <a:blip r:embed="rId3" cstate="print"/>
          <a:srcRect/>
          <a:stretch>
            <a:fillRect/>
          </a:stretch>
        </p:blipFill>
        <p:spPr bwMode="auto">
          <a:xfrm>
            <a:off x="7504547" y="2603916"/>
            <a:ext cx="1382162" cy="1740500"/>
          </a:xfrm>
          <a:prstGeom prst="rect">
            <a:avLst/>
          </a:prstGeom>
          <a:noFill/>
          <a:ln w="9525">
            <a:noFill/>
            <a:miter lim="800000"/>
            <a:headEnd/>
            <a:tailEnd/>
          </a:ln>
        </p:spPr>
      </p:pic>
      <p:sp>
        <p:nvSpPr>
          <p:cNvPr id="8" name="Title 8">
            <a:extLst>
              <a:ext uri="{FF2B5EF4-FFF2-40B4-BE49-F238E27FC236}">
                <a16:creationId xmlns:a16="http://schemas.microsoft.com/office/drawing/2014/main" id="{8E64180F-5FEE-FE39-E968-E491AA5DF115}"/>
              </a:ext>
            </a:extLst>
          </p:cNvPr>
          <p:cNvSpPr txBox="1">
            <a:spLocks/>
          </p:cNvSpPr>
          <p:nvPr/>
        </p:nvSpPr>
        <p:spPr>
          <a:xfrm>
            <a:off x="914400" y="142674"/>
            <a:ext cx="8077200" cy="1199966"/>
          </a:xfrm>
          <a:prstGeom prst="rect">
            <a:avLst/>
          </a:prstGeom>
        </p:spPr>
        <p:txBody>
          <a:bodyPr/>
          <a:lstStyle>
            <a:lvl1pPr algn="l" defTabSz="685800" rtl="0" eaLnBrk="1" latinLnBrk="0" hangingPunct="1">
              <a:lnSpc>
                <a:spcPts val="3500"/>
              </a:lnSpc>
              <a:spcBef>
                <a:spcPct val="0"/>
              </a:spcBef>
              <a:buNone/>
              <a:defRPr sz="3200" b="1" i="0" kern="120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Case – Tim</a:t>
            </a:r>
          </a:p>
        </p:txBody>
      </p:sp>
    </p:spTree>
    <p:extLst>
      <p:ext uri="{BB962C8B-B14F-4D97-AF65-F5344CB8AC3E}">
        <p14:creationId xmlns:p14="http://schemas.microsoft.com/office/powerpoint/2010/main" val="15836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5"/>
          </p:nvPr>
        </p:nvSpPr>
        <p:spPr>
          <a:xfrm>
            <a:off x="1271133" y="878200"/>
            <a:ext cx="6514915" cy="3609689"/>
          </a:xfrm>
        </p:spPr>
        <p:txBody>
          <a:bodyPr/>
          <a:lstStyle/>
          <a:p>
            <a:pPr lvl="0"/>
            <a:endParaRPr lang="en-US" dirty="0"/>
          </a:p>
          <a:p>
            <a:pPr lvl="0"/>
            <a:r>
              <a:rPr lang="en-US" sz="1800" dirty="0"/>
              <a:t>A nearby facility is called to check if they have a bed. The facility has bed availability (YES!) and gender segregated units. </a:t>
            </a:r>
          </a:p>
          <a:p>
            <a:pPr marL="0" lvl="0" indent="0">
              <a:buNone/>
            </a:pPr>
            <a:endParaRPr lang="en-US" sz="1800" dirty="0"/>
          </a:p>
          <a:p>
            <a:pPr lvl="1"/>
            <a:r>
              <a:rPr lang="en-US" dirty="0"/>
              <a:t>How do you handle the conversation with the facility and with Tim? </a:t>
            </a:r>
          </a:p>
          <a:p>
            <a:pPr lvl="1"/>
            <a:r>
              <a:rPr lang="en-US" i="1" dirty="0"/>
              <a:t>What are some important considerations? </a:t>
            </a:r>
          </a:p>
          <a:p>
            <a:pPr lvl="4"/>
            <a:r>
              <a:rPr lang="en-US" b="1" i="1" dirty="0"/>
              <a:t>Tim’s preferences? Safety concerns? </a:t>
            </a:r>
            <a:br>
              <a:rPr lang="en-US" b="1" i="1" dirty="0"/>
            </a:br>
            <a:endParaRPr lang="en-US" b="1" dirty="0"/>
          </a:p>
        </p:txBody>
      </p:sp>
      <p:sp>
        <p:nvSpPr>
          <p:cNvPr id="10" name="Text Placeholder 9"/>
          <p:cNvSpPr>
            <a:spLocks noGrp="1"/>
          </p:cNvSpPr>
          <p:nvPr>
            <p:ph type="body" sz="quarter" idx="14"/>
          </p:nvPr>
        </p:nvSpPr>
        <p:spPr/>
        <p:txBody>
          <a:bodyPr/>
          <a:lstStyle/>
          <a:p>
            <a:endParaRPr lang="en-US" dirty="0"/>
          </a:p>
        </p:txBody>
      </p:sp>
      <p:sp>
        <p:nvSpPr>
          <p:cNvPr id="7" name="Title 8">
            <a:extLst>
              <a:ext uri="{FF2B5EF4-FFF2-40B4-BE49-F238E27FC236}">
                <a16:creationId xmlns:a16="http://schemas.microsoft.com/office/drawing/2014/main" id="{2373FDFA-2142-30D9-DAE6-038EE6BC487F}"/>
              </a:ext>
            </a:extLst>
          </p:cNvPr>
          <p:cNvSpPr>
            <a:spLocks noGrp="1"/>
          </p:cNvSpPr>
          <p:nvPr>
            <p:ph type="title"/>
          </p:nvPr>
        </p:nvSpPr>
        <p:spPr>
          <a:xfrm>
            <a:off x="914400" y="142674"/>
            <a:ext cx="8077200" cy="735526"/>
          </a:xfrm>
        </p:spPr>
        <p:txBody>
          <a:bodyPr/>
          <a:lstStyle/>
          <a:p>
            <a:r>
              <a:rPr lang="en-US" dirty="0"/>
              <a:t>Case - Discussion</a:t>
            </a:r>
          </a:p>
        </p:txBody>
      </p:sp>
      <p:pic>
        <p:nvPicPr>
          <p:cNvPr id="8" name="Picture 5" descr="200315164-001.jpg">
            <a:extLst>
              <a:ext uri="{FF2B5EF4-FFF2-40B4-BE49-F238E27FC236}">
                <a16:creationId xmlns:a16="http://schemas.microsoft.com/office/drawing/2014/main" id="{87B54FEE-FD64-3533-DC45-43231E1380BA}"/>
              </a:ext>
            </a:extLst>
          </p:cNvPr>
          <p:cNvPicPr>
            <a:picLocks noChangeAspect="1"/>
          </p:cNvPicPr>
          <p:nvPr/>
        </p:nvPicPr>
        <p:blipFill>
          <a:blip r:embed="rId3" cstate="print"/>
          <a:srcRect/>
          <a:stretch>
            <a:fillRect/>
          </a:stretch>
        </p:blipFill>
        <p:spPr bwMode="auto">
          <a:xfrm>
            <a:off x="7504547" y="2603916"/>
            <a:ext cx="1382162" cy="1740500"/>
          </a:xfrm>
          <a:prstGeom prst="rect">
            <a:avLst/>
          </a:prstGeom>
          <a:noFill/>
          <a:ln w="9525">
            <a:noFill/>
            <a:miter lim="800000"/>
            <a:headEnd/>
            <a:tailEnd/>
          </a:ln>
        </p:spPr>
      </p:pic>
    </p:spTree>
    <p:extLst>
      <p:ext uri="{BB962C8B-B14F-4D97-AF65-F5344CB8AC3E}">
        <p14:creationId xmlns:p14="http://schemas.microsoft.com/office/powerpoint/2010/main" val="225148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descr="Why Pronouns Matter For Trans People">
            <a:hlinkClick r:id="" action="ppaction://media"/>
            <a:extLst>
              <a:ext uri="{FF2B5EF4-FFF2-40B4-BE49-F238E27FC236}">
                <a16:creationId xmlns:a16="http://schemas.microsoft.com/office/drawing/2014/main" id="{6922E740-26F1-EE44-A21B-3941A7D22D44}"/>
              </a:ext>
            </a:extLst>
          </p:cNvPr>
          <p:cNvPicPr>
            <a:picLocks noGrp="1" noRot="1" noChangeAspect="1"/>
          </p:cNvPicPr>
          <p:nvPr>
            <p:ph idx="1"/>
            <a:videoFile r:link="rId1"/>
          </p:nvPr>
        </p:nvPicPr>
        <p:blipFill>
          <a:blip r:embed="rId3"/>
          <a:stretch>
            <a:fillRect/>
          </a:stretch>
        </p:blipFill>
        <p:spPr>
          <a:xfrm>
            <a:off x="0" y="0"/>
            <a:ext cx="0" cy="0"/>
          </a:xfrm>
          <a:prstGeom prst="rect">
            <a:avLst/>
          </a:prstGeom>
        </p:spPr>
      </p:pic>
      <p:sp>
        <p:nvSpPr>
          <p:cNvPr id="4" name="TextBox 3">
            <a:extLst>
              <a:ext uri="{FF2B5EF4-FFF2-40B4-BE49-F238E27FC236}">
                <a16:creationId xmlns:a16="http://schemas.microsoft.com/office/drawing/2014/main" id="{C88A2134-084E-AF4F-A8FD-6C9CE9F87B27}"/>
              </a:ext>
            </a:extLst>
          </p:cNvPr>
          <p:cNvSpPr txBox="1"/>
          <p:nvPr/>
        </p:nvSpPr>
        <p:spPr>
          <a:xfrm>
            <a:off x="2536499" y="209550"/>
            <a:ext cx="4142481" cy="430887"/>
          </a:xfrm>
          <a:prstGeom prst="rect">
            <a:avLst/>
          </a:prstGeom>
          <a:noFill/>
        </p:spPr>
        <p:txBody>
          <a:bodyPr wrap="none" rtlCol="0">
            <a:spAutoFit/>
          </a:bodyPr>
          <a:lstStyle/>
          <a:p>
            <a:r>
              <a:rPr lang="en-US" sz="2200" b="1" dirty="0">
                <a:solidFill>
                  <a:srgbClr val="C00000"/>
                </a:solidFill>
                <a:latin typeface="Verdana" panose="020B0604030504040204" pitchFamily="34" charset="0"/>
              </a:rPr>
              <a:t>Importance of Pronouns </a:t>
            </a:r>
          </a:p>
        </p:txBody>
      </p:sp>
      <p:pic>
        <p:nvPicPr>
          <p:cNvPr id="2" name="Online Media 1" descr="Why Pronouns Matter For Trans People">
            <a:hlinkClick r:id="" action="ppaction://media"/>
            <a:extLst>
              <a:ext uri="{FF2B5EF4-FFF2-40B4-BE49-F238E27FC236}">
                <a16:creationId xmlns:a16="http://schemas.microsoft.com/office/drawing/2014/main" id="{20A0537B-4225-3C45-838D-B9C7A7668DB9}"/>
              </a:ext>
            </a:extLst>
          </p:cNvPr>
          <p:cNvPicPr>
            <a:picLocks noRot="1" noChangeAspect="1"/>
          </p:cNvPicPr>
          <p:nvPr>
            <a:videoFile r:link="rId1"/>
          </p:nvPr>
        </p:nvPicPr>
        <p:blipFill>
          <a:blip r:embed="rId3"/>
          <a:stretch>
            <a:fillRect/>
          </a:stretch>
        </p:blipFill>
        <p:spPr>
          <a:xfrm>
            <a:off x="1676400" y="806577"/>
            <a:ext cx="6248400" cy="3530346"/>
          </a:xfrm>
          <a:prstGeom prst="rect">
            <a:avLst/>
          </a:prstGeom>
        </p:spPr>
      </p:pic>
    </p:spTree>
    <p:extLst>
      <p:ext uri="{BB962C8B-B14F-4D97-AF65-F5344CB8AC3E}">
        <p14:creationId xmlns:p14="http://schemas.microsoft.com/office/powerpoint/2010/main" val="425940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video>
              <p:cMediaNode vol="80000">
                <p:cTn id="8" fill="hold" display="0">
                  <p:stCondLst>
                    <p:cond delay="indefinite"/>
                  </p:stCondLst>
                </p:cTn>
                <p:tgtEl>
                  <p:spTgt spid="2"/>
                </p:tgtEl>
              </p:cMediaNode>
            </p:video>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4"/>
          </p:nvPr>
        </p:nvSpPr>
        <p:spPr/>
        <p:txBody>
          <a:bodyPr/>
          <a:lstStyle/>
          <a:p>
            <a:pPr algn="ctr"/>
            <a:endParaRPr lang="en-US" sz="900" dirty="0"/>
          </a:p>
        </p:txBody>
      </p:sp>
      <p:sp>
        <p:nvSpPr>
          <p:cNvPr id="11" name="TextBox 10">
            <a:extLst>
              <a:ext uri="{FF2B5EF4-FFF2-40B4-BE49-F238E27FC236}">
                <a16:creationId xmlns:a16="http://schemas.microsoft.com/office/drawing/2014/main" id="{E74D84DF-5D2C-E84C-A666-6370E848D1E4}"/>
              </a:ext>
            </a:extLst>
          </p:cNvPr>
          <p:cNvSpPr txBox="1"/>
          <p:nvPr/>
        </p:nvSpPr>
        <p:spPr>
          <a:xfrm>
            <a:off x="762000" y="97047"/>
            <a:ext cx="4039888" cy="523220"/>
          </a:xfrm>
          <a:prstGeom prst="rect">
            <a:avLst/>
          </a:prstGeom>
          <a:noFill/>
        </p:spPr>
        <p:txBody>
          <a:bodyPr wrap="none" rtlCol="0">
            <a:spAutoFit/>
          </a:bodyPr>
          <a:lstStyle/>
          <a:p>
            <a:r>
              <a:rPr lang="en-US" sz="2800" b="1" dirty="0">
                <a:solidFill>
                  <a:srgbClr val="C00000"/>
                </a:solidFill>
                <a:latin typeface="Verdana" panose="020B0604030504040204" pitchFamily="34" charset="0"/>
              </a:rPr>
              <a:t>Avoid Assumptions</a:t>
            </a:r>
          </a:p>
        </p:txBody>
      </p:sp>
      <p:sp>
        <p:nvSpPr>
          <p:cNvPr id="7" name="TextBox 6">
            <a:extLst>
              <a:ext uri="{FF2B5EF4-FFF2-40B4-BE49-F238E27FC236}">
                <a16:creationId xmlns:a16="http://schemas.microsoft.com/office/drawing/2014/main" id="{A32E0A03-BD06-7A4F-8CC5-09D828DADAB5}"/>
              </a:ext>
            </a:extLst>
          </p:cNvPr>
          <p:cNvSpPr txBox="1"/>
          <p:nvPr/>
        </p:nvSpPr>
        <p:spPr>
          <a:xfrm>
            <a:off x="2897221" y="209551"/>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C252C0ED-449F-D248-BCD9-F04C9C2F84D8}"/>
              </a:ext>
            </a:extLst>
          </p:cNvPr>
          <p:cNvSpPr txBox="1"/>
          <p:nvPr/>
        </p:nvSpPr>
        <p:spPr>
          <a:xfrm>
            <a:off x="9565105" y="3296291"/>
            <a:ext cx="184731" cy="369332"/>
          </a:xfrm>
          <a:prstGeom prst="rect">
            <a:avLst/>
          </a:prstGeom>
          <a:noFill/>
        </p:spPr>
        <p:txBody>
          <a:bodyPr wrap="none" rtlCol="0">
            <a:spAutoFit/>
          </a:bodyPr>
          <a:lstStyle/>
          <a:p>
            <a:endParaRPr lang="en-US" dirty="0"/>
          </a:p>
        </p:txBody>
      </p:sp>
      <p:sp>
        <p:nvSpPr>
          <p:cNvPr id="9" name="Shape 625">
            <a:extLst>
              <a:ext uri="{FF2B5EF4-FFF2-40B4-BE49-F238E27FC236}">
                <a16:creationId xmlns:a16="http://schemas.microsoft.com/office/drawing/2014/main" id="{96CFBBA4-6419-D445-BE0F-40E52DAE8637}"/>
              </a:ext>
            </a:extLst>
          </p:cNvPr>
          <p:cNvSpPr txBox="1">
            <a:spLocks/>
          </p:cNvSpPr>
          <p:nvPr/>
        </p:nvSpPr>
        <p:spPr>
          <a:xfrm>
            <a:off x="864646" y="859637"/>
            <a:ext cx="8415867" cy="4737099"/>
          </a:xfrm>
          <a:prstGeom prst="rect">
            <a:avLst/>
          </a:prstGeom>
        </p:spPr>
        <p:txBody>
          <a:bodyPr>
            <a:normAutofit/>
          </a:bodyPr>
          <a:lstStyle>
            <a:lvl1pPr marL="365760" indent="-365760" algn="l" defTabSz="457200" rtl="0" eaLnBrk="0" fontAlgn="base" hangingPunct="0">
              <a:spcBef>
                <a:spcPct val="20000"/>
              </a:spcBef>
              <a:spcAft>
                <a:spcPct val="0"/>
              </a:spcAft>
              <a:buClr>
                <a:srgbClr val="B60225"/>
              </a:buClr>
              <a:buFont typeface="Arial"/>
              <a:buChar char="•"/>
              <a:defRPr sz="3200" kern="1200" baseline="0">
                <a:solidFill>
                  <a:schemeClr val="tx1"/>
                </a:solidFill>
                <a:latin typeface="Helvetica"/>
                <a:ea typeface="ＭＳ Ｐゴシック" pitchFamily="-112" charset="-128"/>
                <a:cs typeface="Helvetica"/>
              </a:defRPr>
            </a:lvl1pPr>
            <a:lvl2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ltLang="en-US" sz="2000" b="1" u="sng" dirty="0">
                <a:latin typeface="Verdana" panose="020B0604030504040204" pitchFamily="34" charset="0"/>
                <a:ea typeface="Verdana" panose="020B0604030504040204" pitchFamily="34" charset="0"/>
                <a:cs typeface="Verdana" panose="020B0604030504040204" pitchFamily="34" charset="0"/>
                <a:sym typeface="Calibri" pitchFamily="34" charset="0"/>
              </a:rPr>
              <a:t>Do NOT assume:</a:t>
            </a:r>
            <a:endParaRPr lang="en-US" altLang="en-US" sz="1900" u="sng" dirty="0">
              <a:latin typeface="Verdana" panose="020B0604030504040204" pitchFamily="34" charset="0"/>
              <a:ea typeface="Verdana" panose="020B0604030504040204" pitchFamily="34" charset="0"/>
              <a:cs typeface="Verdana" panose="020B0604030504040204" pitchFamily="34" charset="0"/>
              <a:sym typeface="Calibri" pitchFamily="34" charset="0"/>
            </a:endParaRPr>
          </a:p>
          <a:p>
            <a:pPr marL="342900" lvl="1" indent="-342900">
              <a:spcAft>
                <a:spcPts val="1200"/>
              </a:spcAft>
              <a:buFont typeface="Wingdings" panose="05000000000000000000" pitchFamily="2" charset="2"/>
              <a:buChar char="v"/>
            </a:pPr>
            <a:r>
              <a:rPr lang="en-US" altLang="en-US" sz="1600" dirty="0">
                <a:latin typeface="Verdana" panose="020B0604030504040204" pitchFamily="34" charset="0"/>
                <a:ea typeface="Verdana" panose="020B0604030504040204" pitchFamily="34" charset="0"/>
                <a:cs typeface="Verdana" panose="020B0604030504040204" pitchFamily="34" charset="0"/>
                <a:sym typeface="Calibri" pitchFamily="34" charset="0"/>
              </a:rPr>
              <a:t>Patients are heterosexual</a:t>
            </a:r>
          </a:p>
          <a:p>
            <a:pPr marL="342900" lvl="1" indent="-342900">
              <a:spcAft>
                <a:spcPts val="1200"/>
              </a:spcAft>
              <a:buFont typeface="Wingdings" panose="05000000000000000000" pitchFamily="2" charset="2"/>
              <a:buChar char="v"/>
            </a:pPr>
            <a:r>
              <a:rPr lang="en-US" altLang="en-US" sz="1600" dirty="0">
                <a:latin typeface="Verdana" panose="020B0604030504040204" pitchFamily="34" charset="0"/>
                <a:ea typeface="Verdana" panose="020B0604030504040204" pitchFamily="34" charset="0"/>
                <a:cs typeface="Verdana" panose="020B0604030504040204" pitchFamily="34" charset="0"/>
                <a:sym typeface="Calibri" pitchFamily="34" charset="0"/>
              </a:rPr>
              <a:t>Orientation/Attraction equals behavior</a:t>
            </a:r>
          </a:p>
          <a:p>
            <a:pPr marL="342900" lvl="1" indent="-342900">
              <a:spcAft>
                <a:spcPts val="1200"/>
              </a:spcAft>
              <a:buFont typeface="Wingdings" panose="05000000000000000000" pitchFamily="2" charset="2"/>
              <a:buChar char="v"/>
            </a:pPr>
            <a:r>
              <a:rPr lang="en-US" altLang="en-US" sz="1600" dirty="0">
                <a:latin typeface="Verdana" panose="020B0604030504040204" pitchFamily="34" charset="0"/>
                <a:ea typeface="Verdana" panose="020B0604030504040204" pitchFamily="34" charset="0"/>
                <a:cs typeface="Verdana" panose="020B0604030504040204" pitchFamily="34" charset="0"/>
                <a:sym typeface="Calibri" pitchFamily="34" charset="0"/>
              </a:rPr>
              <a:t>Sexual orientation based on gender of partner</a:t>
            </a:r>
          </a:p>
          <a:p>
            <a:pPr marL="342900" lvl="1" indent="-342900">
              <a:spcAft>
                <a:spcPts val="1200"/>
              </a:spcAft>
              <a:buFont typeface="Wingdings" panose="05000000000000000000" pitchFamily="2" charset="2"/>
              <a:buChar char="v"/>
            </a:pPr>
            <a:r>
              <a:rPr lang="en-US" altLang="en-US" sz="1600" dirty="0">
                <a:latin typeface="Verdana" panose="020B0604030504040204" pitchFamily="34" charset="0"/>
                <a:ea typeface="Verdana" panose="020B0604030504040204" pitchFamily="34" charset="0"/>
                <a:cs typeface="Verdana" panose="020B0604030504040204" pitchFamily="34" charset="0"/>
                <a:sym typeface="Calibri" pitchFamily="34" charset="0"/>
              </a:rPr>
              <a:t>LGBTQ+ patients are engaging in risky behavior</a:t>
            </a:r>
          </a:p>
          <a:p>
            <a:pPr marL="342900" lvl="1" indent="-342900">
              <a:spcAft>
                <a:spcPts val="1200"/>
              </a:spcAft>
              <a:buFont typeface="Wingdings" panose="05000000000000000000" pitchFamily="2" charset="2"/>
              <a:buChar char="v"/>
            </a:pPr>
            <a:r>
              <a:rPr lang="en-US" altLang="en-US" sz="1600" dirty="0">
                <a:latin typeface="Verdana" panose="020B0604030504040204" pitchFamily="34" charset="0"/>
                <a:ea typeface="Verdana" panose="020B0604030504040204" pitchFamily="34" charset="0"/>
                <a:cs typeface="Verdana" panose="020B0604030504040204" pitchFamily="34" charset="0"/>
                <a:sym typeface="Calibri" pitchFamily="34" charset="0"/>
              </a:rPr>
              <a:t>LGBTQ+ patients have unsupportive families</a:t>
            </a:r>
          </a:p>
          <a:p>
            <a:pPr marL="342900" lvl="1" indent="-342900">
              <a:spcAft>
                <a:spcPts val="1200"/>
              </a:spcAft>
              <a:buFont typeface="Wingdings" panose="05000000000000000000" pitchFamily="2" charset="2"/>
              <a:buChar char="v"/>
            </a:pPr>
            <a:r>
              <a:rPr lang="en-US" altLang="en-US" sz="1600" dirty="0">
                <a:latin typeface="Verdana" panose="020B0604030504040204" pitchFamily="34" charset="0"/>
                <a:ea typeface="Verdana" panose="020B0604030504040204" pitchFamily="34" charset="0"/>
                <a:cs typeface="Verdana" panose="020B0604030504040204" pitchFamily="34" charset="0"/>
                <a:sym typeface="Calibri" pitchFamily="34" charset="0"/>
              </a:rPr>
              <a:t>Sexual orientation or gender identity based on appearance</a:t>
            </a:r>
          </a:p>
          <a:p>
            <a:pPr marL="342900" lvl="1" indent="-342900">
              <a:spcAft>
                <a:spcPts val="1200"/>
              </a:spcAft>
              <a:buFont typeface="Wingdings" panose="05000000000000000000" pitchFamily="2" charset="2"/>
              <a:buChar char="v"/>
            </a:pPr>
            <a:r>
              <a:rPr lang="en-US" altLang="en-US" sz="1600" dirty="0">
                <a:latin typeface="Verdana" panose="020B0604030504040204" pitchFamily="34" charset="0"/>
                <a:ea typeface="Verdana" panose="020B0604030504040204" pitchFamily="34" charset="0"/>
                <a:cs typeface="Verdana" panose="020B0604030504040204" pitchFamily="34" charset="0"/>
                <a:sym typeface="Calibri" pitchFamily="34" charset="0"/>
              </a:rPr>
              <a:t>All transgender individuals want to undergo surgery </a:t>
            </a:r>
          </a:p>
          <a:p>
            <a:endParaRPr lang="en-US" altLang="en-US" dirty="0"/>
          </a:p>
        </p:txBody>
      </p:sp>
      <p:pic>
        <p:nvPicPr>
          <p:cNvPr id="10" name="Picture 9" descr="C:\Users\Kaiyti Duffy\AppData\Local\Microsoft\Windows\Temporary Internet Files\Content.IE5\GAJ9IWY7\MP900448307[1].jpg">
            <a:extLst>
              <a:ext uri="{FF2B5EF4-FFF2-40B4-BE49-F238E27FC236}">
                <a16:creationId xmlns:a16="http://schemas.microsoft.com/office/drawing/2014/main" id="{EC30D9E0-4521-0A46-A6E4-ADFC15C24CC2}"/>
              </a:ext>
            </a:extLst>
          </p:cNvPr>
          <p:cNvPicPr>
            <a:picLocks noChangeAspect="1" noChangeArrowheads="1"/>
          </p:cNvPicPr>
          <p:nvPr/>
        </p:nvPicPr>
        <p:blipFill>
          <a:blip r:embed="rId2" cstate="print"/>
          <a:srcRect/>
          <a:stretch>
            <a:fillRect/>
          </a:stretch>
        </p:blipFill>
        <p:spPr bwMode="auto">
          <a:xfrm>
            <a:off x="7402576" y="871866"/>
            <a:ext cx="1593345" cy="2424425"/>
          </a:xfrm>
          <a:prstGeom prst="rect">
            <a:avLst/>
          </a:prstGeom>
          <a:noFill/>
          <a:ln w="9525">
            <a:noFill/>
            <a:miter lim="800000"/>
            <a:headEnd/>
            <a:tailEnd/>
          </a:ln>
        </p:spPr>
      </p:pic>
      <p:sp>
        <p:nvSpPr>
          <p:cNvPr id="12" name="Shape 626">
            <a:extLst>
              <a:ext uri="{FF2B5EF4-FFF2-40B4-BE49-F238E27FC236}">
                <a16:creationId xmlns:a16="http://schemas.microsoft.com/office/drawing/2014/main" id="{6B9988A0-5476-C54B-BE4D-15721B761E5B}"/>
              </a:ext>
            </a:extLst>
          </p:cNvPr>
          <p:cNvSpPr>
            <a:spLocks noChangeArrowheads="1"/>
          </p:cNvSpPr>
          <p:nvPr/>
        </p:nvSpPr>
        <p:spPr bwMode="auto">
          <a:xfrm rot="20653133">
            <a:off x="6379742" y="299931"/>
            <a:ext cx="782240" cy="848445"/>
          </a:xfrm>
          <a:prstGeom prst="rect">
            <a:avLst/>
          </a:prstGeom>
          <a:blipFill dpi="0" rotWithShape="1">
            <a:blip r:embed="rId3" cstate="print"/>
            <a:srcRect/>
            <a:stretch>
              <a:fillRect/>
            </a:stretch>
          </a:blipFill>
          <a:ln w="9525">
            <a:noFill/>
            <a:miter lim="800000"/>
            <a:headEnd/>
            <a:tailEnd/>
          </a:ln>
        </p:spPr>
        <p:txBody>
          <a:bodyPr/>
          <a:lstStyle/>
          <a:p>
            <a:endParaRPr lang="en-US" altLang="en-US" sz="1050" dirty="0">
              <a:latin typeface="Adobe Garamond Pro"/>
              <a:ea typeface="MS PGothic" pitchFamily="34" charset="-128"/>
            </a:endParaRPr>
          </a:p>
        </p:txBody>
      </p:sp>
    </p:spTree>
    <p:extLst>
      <p:ext uri="{BB962C8B-B14F-4D97-AF65-F5344CB8AC3E}">
        <p14:creationId xmlns:p14="http://schemas.microsoft.com/office/powerpoint/2010/main" val="3619843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4"/>
          </p:nvPr>
        </p:nvSpPr>
        <p:spPr/>
        <p:txBody>
          <a:bodyPr/>
          <a:lstStyle/>
          <a:p>
            <a:pPr algn="ctr"/>
            <a:endParaRPr lang="en-US" sz="900" dirty="0"/>
          </a:p>
        </p:txBody>
      </p:sp>
      <p:sp>
        <p:nvSpPr>
          <p:cNvPr id="11" name="TextBox 10">
            <a:extLst>
              <a:ext uri="{FF2B5EF4-FFF2-40B4-BE49-F238E27FC236}">
                <a16:creationId xmlns:a16="http://schemas.microsoft.com/office/drawing/2014/main" id="{E74D84DF-5D2C-E84C-A666-6370E848D1E4}"/>
              </a:ext>
            </a:extLst>
          </p:cNvPr>
          <p:cNvSpPr txBox="1"/>
          <p:nvPr/>
        </p:nvSpPr>
        <p:spPr>
          <a:xfrm>
            <a:off x="762000" y="62406"/>
            <a:ext cx="5038559" cy="523220"/>
          </a:xfrm>
          <a:prstGeom prst="rect">
            <a:avLst/>
          </a:prstGeom>
          <a:noFill/>
        </p:spPr>
        <p:txBody>
          <a:bodyPr wrap="none" rtlCol="0">
            <a:spAutoFit/>
          </a:bodyPr>
          <a:lstStyle/>
          <a:p>
            <a:r>
              <a:rPr lang="en-US" sz="2800" b="1" dirty="0">
                <a:solidFill>
                  <a:srgbClr val="C00000"/>
                </a:solidFill>
                <a:latin typeface="Verdana" panose="020B0604030504040204" pitchFamily="34" charset="0"/>
              </a:rPr>
              <a:t>Ask the Right Questions</a:t>
            </a:r>
          </a:p>
        </p:txBody>
      </p:sp>
      <p:sp>
        <p:nvSpPr>
          <p:cNvPr id="7" name="TextBox 6">
            <a:extLst>
              <a:ext uri="{FF2B5EF4-FFF2-40B4-BE49-F238E27FC236}">
                <a16:creationId xmlns:a16="http://schemas.microsoft.com/office/drawing/2014/main" id="{A32E0A03-BD06-7A4F-8CC5-09D828DADAB5}"/>
              </a:ext>
            </a:extLst>
          </p:cNvPr>
          <p:cNvSpPr txBox="1"/>
          <p:nvPr/>
        </p:nvSpPr>
        <p:spPr>
          <a:xfrm>
            <a:off x="2897221" y="209551"/>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C252C0ED-449F-D248-BCD9-F04C9C2F84D8}"/>
              </a:ext>
            </a:extLst>
          </p:cNvPr>
          <p:cNvSpPr txBox="1"/>
          <p:nvPr/>
        </p:nvSpPr>
        <p:spPr>
          <a:xfrm>
            <a:off x="9565105" y="3296291"/>
            <a:ext cx="184731" cy="369332"/>
          </a:xfrm>
          <a:prstGeom prst="rect">
            <a:avLst/>
          </a:prstGeom>
          <a:noFill/>
        </p:spPr>
        <p:txBody>
          <a:bodyPr wrap="none" rtlCol="0">
            <a:spAutoFit/>
          </a:bodyPr>
          <a:lstStyle/>
          <a:p>
            <a:endParaRPr lang="en-US" dirty="0"/>
          </a:p>
        </p:txBody>
      </p:sp>
      <p:sp>
        <p:nvSpPr>
          <p:cNvPr id="9" name="Shape 625">
            <a:extLst>
              <a:ext uri="{FF2B5EF4-FFF2-40B4-BE49-F238E27FC236}">
                <a16:creationId xmlns:a16="http://schemas.microsoft.com/office/drawing/2014/main" id="{96CFBBA4-6419-D445-BE0F-40E52DAE8637}"/>
              </a:ext>
            </a:extLst>
          </p:cNvPr>
          <p:cNvSpPr txBox="1">
            <a:spLocks/>
          </p:cNvSpPr>
          <p:nvPr/>
        </p:nvSpPr>
        <p:spPr>
          <a:xfrm>
            <a:off x="864646" y="859637"/>
            <a:ext cx="8415867" cy="4737099"/>
          </a:xfrm>
          <a:prstGeom prst="rect">
            <a:avLst/>
          </a:prstGeom>
        </p:spPr>
        <p:txBody>
          <a:bodyPr>
            <a:normAutofit/>
          </a:bodyPr>
          <a:lstStyle>
            <a:lvl1pPr marL="365760" indent="-365760" algn="l" defTabSz="457200" rtl="0" eaLnBrk="0" fontAlgn="base" hangingPunct="0">
              <a:spcBef>
                <a:spcPct val="20000"/>
              </a:spcBef>
              <a:spcAft>
                <a:spcPct val="0"/>
              </a:spcAft>
              <a:buClr>
                <a:srgbClr val="B60225"/>
              </a:buClr>
              <a:buFont typeface="Arial"/>
              <a:buChar char="•"/>
              <a:defRPr sz="3200" kern="1200" baseline="0">
                <a:solidFill>
                  <a:schemeClr val="tx1"/>
                </a:solidFill>
                <a:latin typeface="Helvetica"/>
                <a:ea typeface="ＭＳ Ｐゴシック" pitchFamily="-112" charset="-128"/>
                <a:cs typeface="Helvetica"/>
              </a:defRPr>
            </a:lvl1pPr>
            <a:lvl2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Font typeface="Arial" panose="020B0604020202020204" pitchFamily="34" charset="0"/>
              <a:buChar char="•"/>
            </a:pPr>
            <a:r>
              <a:rPr lang="en-US" sz="2000" b="1" dirty="0">
                <a:latin typeface="Verdana" panose="020B0604030504040204" pitchFamily="34" charset="0"/>
                <a:ea typeface="Verdana" panose="020B0604030504040204" pitchFamily="34" charset="0"/>
                <a:cs typeface="Verdana" panose="020B0604030504040204" pitchFamily="34" charset="0"/>
              </a:rPr>
              <a:t>What is your current gender identity?</a:t>
            </a:r>
          </a:p>
          <a:p>
            <a:pPr lvl="1">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Man</a:t>
            </a:r>
          </a:p>
          <a:p>
            <a:pPr lvl="1">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Woman</a:t>
            </a:r>
          </a:p>
          <a:p>
            <a:pPr lvl="1">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Transgender man</a:t>
            </a:r>
          </a:p>
          <a:p>
            <a:pPr lvl="1">
              <a:buFont typeface="Arial" panose="020B0604020202020204" pitchFamily="34" charset="0"/>
              <a:buChar char="•"/>
            </a:pPr>
            <a:endParaRPr lang="en-US" sz="2000" b="1"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sz="2000" b="1" dirty="0">
                <a:latin typeface="Verdana" panose="020B0604030504040204" pitchFamily="34" charset="0"/>
                <a:ea typeface="Verdana" panose="020B0604030504040204" pitchFamily="34" charset="0"/>
                <a:cs typeface="Verdana" panose="020B0604030504040204" pitchFamily="34" charset="0"/>
              </a:rPr>
              <a:t>What was your sex assigned at birth?</a:t>
            </a:r>
          </a:p>
          <a:p>
            <a:pPr lvl="1">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Male</a:t>
            </a:r>
          </a:p>
          <a:p>
            <a:pPr lvl="1">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Female</a:t>
            </a:r>
          </a:p>
          <a:p>
            <a:pPr lvl="1">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Intersex</a:t>
            </a:r>
            <a:endParaRPr lang="en-US" alt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5D516C30-1F97-F34C-9DAB-8C5A649C7FAC}"/>
              </a:ext>
            </a:extLst>
          </p:cNvPr>
          <p:cNvSpPr txBox="1"/>
          <p:nvPr/>
        </p:nvSpPr>
        <p:spPr>
          <a:xfrm>
            <a:off x="4038600" y="1279088"/>
            <a:ext cx="4008085" cy="1292662"/>
          </a:xfrm>
          <a:prstGeom prst="rect">
            <a:avLst/>
          </a:prstGeom>
          <a:noFill/>
        </p:spPr>
        <p:txBody>
          <a:bodyPr wrap="none" rtlCol="0">
            <a:spAutoFit/>
          </a:bodyPr>
          <a:lstStyle/>
          <a:p>
            <a:pPr marL="800100" lvl="1" indent="-342900">
              <a:buClr>
                <a:srgbClr val="C00000"/>
              </a:buClr>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Transgender woman</a:t>
            </a:r>
          </a:p>
          <a:p>
            <a:pPr marL="800100" lvl="1" indent="-342900">
              <a:buClr>
                <a:srgbClr val="C00000"/>
              </a:buClr>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Gender queer</a:t>
            </a:r>
          </a:p>
          <a:p>
            <a:pPr marL="800100" lvl="1" indent="-342900">
              <a:buClr>
                <a:srgbClr val="C00000"/>
              </a:buClr>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Nonbinary, gender fluid</a:t>
            </a:r>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3405779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947034" y="88745"/>
            <a:ext cx="967339" cy="2377574"/>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 name="Rectangle 3"/>
          <p:cNvSpPr/>
          <p:nvPr/>
        </p:nvSpPr>
        <p:spPr>
          <a:xfrm>
            <a:off x="5741470" y="88745"/>
            <a:ext cx="1039529" cy="3960183"/>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Rectangle 2"/>
          <p:cNvSpPr/>
          <p:nvPr/>
        </p:nvSpPr>
        <p:spPr>
          <a:xfrm>
            <a:off x="1410102" y="88745"/>
            <a:ext cx="3984859" cy="396018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TextBox 14"/>
          <p:cNvSpPr txBox="1"/>
          <p:nvPr/>
        </p:nvSpPr>
        <p:spPr>
          <a:xfrm>
            <a:off x="1578302" y="-7508"/>
            <a:ext cx="519694" cy="3785652"/>
          </a:xfrm>
          <a:prstGeom prst="rect">
            <a:avLst/>
          </a:prstGeom>
          <a:noFill/>
        </p:spPr>
        <p:txBody>
          <a:bodyPr wrap="none" rtlCol="0">
            <a:spAutoFit/>
          </a:bodyPr>
          <a:lstStyle/>
          <a:p>
            <a:r>
              <a:rPr lang="en-US" sz="6000" b="1" dirty="0"/>
              <a:t>L</a:t>
            </a:r>
          </a:p>
          <a:p>
            <a:r>
              <a:rPr lang="en-US" sz="3000" dirty="0"/>
              <a:t> E</a:t>
            </a:r>
          </a:p>
          <a:p>
            <a:r>
              <a:rPr lang="en-US" sz="3000" dirty="0"/>
              <a:t> S</a:t>
            </a:r>
          </a:p>
          <a:p>
            <a:r>
              <a:rPr lang="en-US" sz="3000" dirty="0"/>
              <a:t> B</a:t>
            </a:r>
          </a:p>
          <a:p>
            <a:r>
              <a:rPr lang="en-US" sz="3000" dirty="0"/>
              <a:t> I</a:t>
            </a:r>
          </a:p>
          <a:p>
            <a:r>
              <a:rPr lang="en-US" sz="3000" dirty="0"/>
              <a:t> A</a:t>
            </a:r>
          </a:p>
          <a:p>
            <a:r>
              <a:rPr lang="en-US" sz="3000" dirty="0"/>
              <a:t> N</a:t>
            </a:r>
          </a:p>
        </p:txBody>
      </p:sp>
      <p:sp>
        <p:nvSpPr>
          <p:cNvPr id="16" name="TextBox 15"/>
          <p:cNvSpPr txBox="1"/>
          <p:nvPr/>
        </p:nvSpPr>
        <p:spPr>
          <a:xfrm>
            <a:off x="2901259" y="-19050"/>
            <a:ext cx="675185" cy="2400657"/>
          </a:xfrm>
          <a:prstGeom prst="rect">
            <a:avLst/>
          </a:prstGeom>
          <a:noFill/>
        </p:spPr>
        <p:txBody>
          <a:bodyPr wrap="none" rtlCol="0">
            <a:spAutoFit/>
          </a:bodyPr>
          <a:lstStyle/>
          <a:p>
            <a:r>
              <a:rPr lang="en-US" sz="6000" b="1" dirty="0"/>
              <a:t>G</a:t>
            </a:r>
          </a:p>
          <a:p>
            <a:r>
              <a:rPr lang="en-US" sz="3000" dirty="0"/>
              <a:t>  A</a:t>
            </a:r>
          </a:p>
          <a:p>
            <a:r>
              <a:rPr lang="en-US" sz="3000" dirty="0"/>
              <a:t>  Y</a:t>
            </a:r>
          </a:p>
          <a:p>
            <a:r>
              <a:rPr lang="en-US" sz="3000" dirty="0"/>
              <a:t> </a:t>
            </a:r>
          </a:p>
        </p:txBody>
      </p:sp>
      <p:sp>
        <p:nvSpPr>
          <p:cNvPr id="17" name="TextBox 16"/>
          <p:cNvSpPr txBox="1"/>
          <p:nvPr/>
        </p:nvSpPr>
        <p:spPr>
          <a:xfrm>
            <a:off x="4576818" y="-7508"/>
            <a:ext cx="615874" cy="4639732"/>
          </a:xfrm>
          <a:prstGeom prst="rect">
            <a:avLst/>
          </a:prstGeom>
          <a:noFill/>
        </p:spPr>
        <p:txBody>
          <a:bodyPr wrap="none" rtlCol="0">
            <a:spAutoFit/>
          </a:bodyPr>
          <a:lstStyle/>
          <a:p>
            <a:r>
              <a:rPr lang="en-US" sz="6000" b="1" dirty="0"/>
              <a:t>B</a:t>
            </a:r>
          </a:p>
          <a:p>
            <a:r>
              <a:rPr lang="en-US" sz="3000" dirty="0"/>
              <a:t>  </a:t>
            </a:r>
            <a:r>
              <a:rPr lang="en-US" sz="2925" dirty="0"/>
              <a:t>I</a:t>
            </a:r>
          </a:p>
          <a:p>
            <a:r>
              <a:rPr lang="en-US" sz="2925" dirty="0"/>
              <a:t> S</a:t>
            </a:r>
          </a:p>
          <a:p>
            <a:r>
              <a:rPr lang="en-US" sz="2925" dirty="0"/>
              <a:t> E</a:t>
            </a:r>
          </a:p>
          <a:p>
            <a:r>
              <a:rPr lang="en-US" sz="2925" dirty="0"/>
              <a:t> X</a:t>
            </a:r>
          </a:p>
          <a:p>
            <a:r>
              <a:rPr lang="en-US" sz="2925" dirty="0"/>
              <a:t> U</a:t>
            </a:r>
          </a:p>
          <a:p>
            <a:r>
              <a:rPr lang="en-US" sz="2925" dirty="0"/>
              <a:t> A</a:t>
            </a:r>
          </a:p>
          <a:p>
            <a:r>
              <a:rPr lang="en-US" sz="2925" dirty="0"/>
              <a:t> L</a:t>
            </a:r>
          </a:p>
          <a:p>
            <a:r>
              <a:rPr lang="en-US" sz="3000" dirty="0"/>
              <a:t> </a:t>
            </a:r>
          </a:p>
        </p:txBody>
      </p:sp>
      <p:sp>
        <p:nvSpPr>
          <p:cNvPr id="18" name="TextBox 17"/>
          <p:cNvSpPr txBox="1"/>
          <p:nvPr/>
        </p:nvSpPr>
        <p:spPr>
          <a:xfrm>
            <a:off x="5974934" y="-7507"/>
            <a:ext cx="566181" cy="4178067"/>
          </a:xfrm>
          <a:prstGeom prst="rect">
            <a:avLst/>
          </a:prstGeom>
          <a:noFill/>
        </p:spPr>
        <p:txBody>
          <a:bodyPr wrap="none" rtlCol="0">
            <a:spAutoFit/>
          </a:bodyPr>
          <a:lstStyle/>
          <a:p>
            <a:r>
              <a:rPr lang="en-US" sz="6000" b="1" dirty="0"/>
              <a:t>T</a:t>
            </a:r>
          </a:p>
          <a:p>
            <a:r>
              <a:rPr lang="en-US" sz="3000" dirty="0"/>
              <a:t> </a:t>
            </a:r>
            <a:r>
              <a:rPr lang="en-US" sz="1950" dirty="0"/>
              <a:t>R</a:t>
            </a:r>
          </a:p>
          <a:p>
            <a:r>
              <a:rPr lang="en-US" sz="1950" dirty="0"/>
              <a:t>  A</a:t>
            </a:r>
          </a:p>
          <a:p>
            <a:r>
              <a:rPr lang="en-US" sz="1950" dirty="0"/>
              <a:t>  N</a:t>
            </a:r>
          </a:p>
          <a:p>
            <a:r>
              <a:rPr lang="en-US" sz="1950" dirty="0"/>
              <a:t>  S</a:t>
            </a:r>
          </a:p>
          <a:p>
            <a:r>
              <a:rPr lang="en-US" sz="1950" dirty="0"/>
              <a:t>  G</a:t>
            </a:r>
          </a:p>
          <a:p>
            <a:r>
              <a:rPr lang="en-US" sz="1950" dirty="0"/>
              <a:t>  E</a:t>
            </a:r>
          </a:p>
          <a:p>
            <a:r>
              <a:rPr lang="en-US" sz="1950" dirty="0"/>
              <a:t>  N</a:t>
            </a:r>
          </a:p>
          <a:p>
            <a:r>
              <a:rPr lang="en-US" sz="1950" dirty="0"/>
              <a:t>  D</a:t>
            </a:r>
          </a:p>
          <a:p>
            <a:r>
              <a:rPr lang="en-US" sz="1950" dirty="0"/>
              <a:t>  E</a:t>
            </a:r>
          </a:p>
          <a:p>
            <a:r>
              <a:rPr lang="en-US" sz="1950" dirty="0"/>
              <a:t>  R</a:t>
            </a:r>
          </a:p>
        </p:txBody>
      </p:sp>
      <p:pic>
        <p:nvPicPr>
          <p:cNvPr id="19" name="Picture 18"/>
          <p:cNvPicPr>
            <a:picLocks noChangeAspect="1"/>
          </p:cNvPicPr>
          <p:nvPr/>
        </p:nvPicPr>
        <p:blipFill>
          <a:blip r:embed="rId3"/>
          <a:stretch>
            <a:fillRect/>
          </a:stretch>
        </p:blipFill>
        <p:spPr>
          <a:xfrm>
            <a:off x="2223820" y="2466319"/>
            <a:ext cx="1969760" cy="1131281"/>
          </a:xfrm>
          <a:prstGeom prst="rect">
            <a:avLst/>
          </a:prstGeom>
        </p:spPr>
      </p:pic>
      <p:sp>
        <p:nvSpPr>
          <p:cNvPr id="7" name="TextBox 6"/>
          <p:cNvSpPr txBox="1"/>
          <p:nvPr/>
        </p:nvSpPr>
        <p:spPr>
          <a:xfrm>
            <a:off x="6956271" y="-19050"/>
            <a:ext cx="1124137" cy="2377574"/>
          </a:xfrm>
          <a:prstGeom prst="rect">
            <a:avLst/>
          </a:prstGeom>
          <a:noFill/>
        </p:spPr>
        <p:txBody>
          <a:bodyPr wrap="square" rtlCol="0">
            <a:spAutoFit/>
          </a:bodyPr>
          <a:lstStyle/>
          <a:p>
            <a:r>
              <a:rPr lang="en-US" sz="6000" b="1" dirty="0"/>
              <a:t>Q</a:t>
            </a:r>
            <a:r>
              <a:rPr lang="en-US" sz="5800" b="1" dirty="0"/>
              <a:t>*</a:t>
            </a:r>
          </a:p>
          <a:p>
            <a:r>
              <a:rPr lang="en-US" sz="3000" dirty="0"/>
              <a:t>  </a:t>
            </a:r>
            <a:r>
              <a:rPr lang="en-US" sz="1950" dirty="0"/>
              <a:t>U</a:t>
            </a:r>
          </a:p>
          <a:p>
            <a:r>
              <a:rPr lang="en-US" sz="1950" dirty="0"/>
              <a:t>   E</a:t>
            </a:r>
          </a:p>
          <a:p>
            <a:r>
              <a:rPr lang="en-US" sz="1950" dirty="0"/>
              <a:t>   E</a:t>
            </a:r>
          </a:p>
          <a:p>
            <a:r>
              <a:rPr lang="en-US" sz="1950" dirty="0"/>
              <a:t>   R</a:t>
            </a:r>
          </a:p>
        </p:txBody>
      </p:sp>
      <p:sp>
        <p:nvSpPr>
          <p:cNvPr id="5" name="TextBox 4"/>
          <p:cNvSpPr txBox="1"/>
          <p:nvPr/>
        </p:nvSpPr>
        <p:spPr>
          <a:xfrm>
            <a:off x="2124907" y="4017410"/>
            <a:ext cx="1958100" cy="369332"/>
          </a:xfrm>
          <a:prstGeom prst="rect">
            <a:avLst/>
          </a:prstGeom>
          <a:solidFill>
            <a:srgbClr val="CCFFCC"/>
          </a:solidFill>
          <a:ln w="28575">
            <a:solidFill>
              <a:srgbClr val="00B050"/>
            </a:solidFill>
          </a:ln>
        </p:spPr>
        <p:txBody>
          <a:bodyPr wrap="none" rtlCol="0">
            <a:spAutoFit/>
          </a:bodyPr>
          <a:lstStyle/>
          <a:p>
            <a:r>
              <a:rPr lang="en-US" b="1" dirty="0"/>
              <a:t>Sexual Orientation</a:t>
            </a:r>
          </a:p>
        </p:txBody>
      </p:sp>
      <p:sp>
        <p:nvSpPr>
          <p:cNvPr id="12" name="TextBox 11"/>
          <p:cNvSpPr txBox="1"/>
          <p:nvPr/>
        </p:nvSpPr>
        <p:spPr>
          <a:xfrm>
            <a:off x="5402180" y="4048928"/>
            <a:ext cx="1690976" cy="369332"/>
          </a:xfrm>
          <a:prstGeom prst="rect">
            <a:avLst/>
          </a:prstGeom>
          <a:solidFill>
            <a:srgbClr val="CAB6FC"/>
          </a:solidFill>
          <a:ln w="28575">
            <a:solidFill>
              <a:srgbClr val="7030A0"/>
            </a:solidFill>
          </a:ln>
        </p:spPr>
        <p:txBody>
          <a:bodyPr wrap="none" rtlCol="0">
            <a:spAutoFit/>
          </a:bodyPr>
          <a:lstStyle/>
          <a:p>
            <a:r>
              <a:rPr lang="en-US" b="1" dirty="0"/>
              <a:t>Gender Identity</a:t>
            </a:r>
          </a:p>
        </p:txBody>
      </p:sp>
      <p:sp>
        <p:nvSpPr>
          <p:cNvPr id="14" name="TextBox 13"/>
          <p:cNvSpPr txBox="1"/>
          <p:nvPr/>
        </p:nvSpPr>
        <p:spPr>
          <a:xfrm>
            <a:off x="6780999" y="2417333"/>
            <a:ext cx="1225979" cy="1015663"/>
          </a:xfrm>
          <a:prstGeom prst="rect">
            <a:avLst/>
          </a:prstGeom>
          <a:solidFill>
            <a:srgbClr val="FFFF99"/>
          </a:solidFill>
          <a:ln w="28575">
            <a:solidFill>
              <a:srgbClr val="F4EE00"/>
            </a:solidFill>
          </a:ln>
        </p:spPr>
        <p:txBody>
          <a:bodyPr wrap="square" rtlCol="0">
            <a:spAutoFit/>
          </a:bodyPr>
          <a:lstStyle/>
          <a:p>
            <a:pPr algn="ctr"/>
            <a:r>
              <a:rPr lang="en-US" sz="1500" b="1" dirty="0"/>
              <a:t>Sexual Orientation &amp; Gender Identity</a:t>
            </a:r>
          </a:p>
        </p:txBody>
      </p:sp>
      <p:pic>
        <p:nvPicPr>
          <p:cNvPr id="2" name="Picture 1">
            <a:extLst>
              <a:ext uri="{FF2B5EF4-FFF2-40B4-BE49-F238E27FC236}">
                <a16:creationId xmlns:a16="http://schemas.microsoft.com/office/drawing/2014/main" id="{1147A044-646F-C34B-874B-369317C59B65}"/>
              </a:ext>
            </a:extLst>
          </p:cNvPr>
          <p:cNvPicPr>
            <a:picLocks noChangeAspect="1"/>
          </p:cNvPicPr>
          <p:nvPr/>
        </p:nvPicPr>
        <p:blipFill>
          <a:blip r:embed="rId4"/>
          <a:stretch>
            <a:fillRect/>
          </a:stretch>
        </p:blipFill>
        <p:spPr>
          <a:xfrm>
            <a:off x="5838102" y="4512018"/>
            <a:ext cx="942897" cy="548947"/>
          </a:xfrm>
          <a:prstGeom prst="rect">
            <a:avLst/>
          </a:prstGeom>
        </p:spPr>
      </p:pic>
    </p:spTree>
    <p:extLst>
      <p:ext uri="{BB962C8B-B14F-4D97-AF65-F5344CB8AC3E}">
        <p14:creationId xmlns:p14="http://schemas.microsoft.com/office/powerpoint/2010/main" val="199048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3" grpId="0" animBg="1"/>
      <p:bldP spid="5" grpId="0" animBg="1"/>
      <p:bldP spid="12"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850B1-0143-DD46-84BB-0C020FE0D296}"/>
              </a:ext>
            </a:extLst>
          </p:cNvPr>
          <p:cNvSpPr>
            <a:spLocks noGrp="1"/>
          </p:cNvSpPr>
          <p:nvPr>
            <p:ph type="title"/>
          </p:nvPr>
        </p:nvSpPr>
        <p:spPr/>
        <p:txBody>
          <a:bodyPr/>
          <a:lstStyle/>
          <a:p>
            <a:r>
              <a:rPr lang="en-US" dirty="0"/>
              <a:t>Terminology</a:t>
            </a:r>
          </a:p>
        </p:txBody>
      </p:sp>
      <p:sp>
        <p:nvSpPr>
          <p:cNvPr id="3" name="Content Placeholder 2">
            <a:extLst>
              <a:ext uri="{FF2B5EF4-FFF2-40B4-BE49-F238E27FC236}">
                <a16:creationId xmlns:a16="http://schemas.microsoft.com/office/drawing/2014/main" id="{4632719B-491C-C644-BA62-65AF0122EE30}"/>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4B07D9E3-8212-8041-9EF9-5B4A469301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3F0F7B-71C6-1149-BCD2-B401FD7DDBF9}"/>
              </a:ext>
            </a:extLst>
          </p:cNvPr>
          <p:cNvSpPr>
            <a:spLocks noGrp="1"/>
          </p:cNvSpPr>
          <p:nvPr>
            <p:ph type="sldNum" sz="quarter" idx="12"/>
          </p:nvPr>
        </p:nvSpPr>
        <p:spPr/>
        <p:txBody>
          <a:bodyPr/>
          <a:lstStyle/>
          <a:p>
            <a:fld id="{776B5F2B-FA3D-4555-B059-314E1514E75F}" type="slidenum">
              <a:rPr lang="en-US" smtClean="0"/>
              <a:t>3</a:t>
            </a:fld>
            <a:endParaRPr lang="en-US"/>
          </a:p>
        </p:txBody>
      </p:sp>
      <p:sp>
        <p:nvSpPr>
          <p:cNvPr id="6" name="TextBox 5">
            <a:extLst>
              <a:ext uri="{FF2B5EF4-FFF2-40B4-BE49-F238E27FC236}">
                <a16:creationId xmlns:a16="http://schemas.microsoft.com/office/drawing/2014/main" id="{0232A0FE-BFA2-EB48-B6CF-6433D4222F4A}"/>
              </a:ext>
            </a:extLst>
          </p:cNvPr>
          <p:cNvSpPr txBox="1"/>
          <p:nvPr/>
        </p:nvSpPr>
        <p:spPr>
          <a:xfrm>
            <a:off x="2818393" y="481149"/>
            <a:ext cx="165649" cy="317136"/>
          </a:xfrm>
          <a:prstGeom prst="rect">
            <a:avLst/>
          </a:prstGeom>
          <a:noFill/>
        </p:spPr>
        <p:txBody>
          <a:bodyPr wrap="square" rtlCol="0">
            <a:spAutoFit/>
          </a:bodyPr>
          <a:lstStyle/>
          <a:p>
            <a:endParaRPr lang="en-US" dirty="0"/>
          </a:p>
        </p:txBody>
      </p:sp>
      <p:sp>
        <p:nvSpPr>
          <p:cNvPr id="7" name="Content Placeholder 4">
            <a:extLst>
              <a:ext uri="{FF2B5EF4-FFF2-40B4-BE49-F238E27FC236}">
                <a16:creationId xmlns:a16="http://schemas.microsoft.com/office/drawing/2014/main" id="{20BC0190-8D51-7442-99A9-C763D9B68C21}"/>
              </a:ext>
            </a:extLst>
          </p:cNvPr>
          <p:cNvSpPr txBox="1">
            <a:spLocks/>
          </p:cNvSpPr>
          <p:nvPr/>
        </p:nvSpPr>
        <p:spPr bwMode="auto">
          <a:xfrm>
            <a:off x="746402" y="823140"/>
            <a:ext cx="7937770" cy="415745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0" indent="0" algn="l" defTabSz="457200" rtl="0" eaLnBrk="0" fontAlgn="base" hangingPunct="0">
              <a:spcBef>
                <a:spcPct val="20000"/>
              </a:spcBef>
              <a:spcAft>
                <a:spcPct val="0"/>
              </a:spcAft>
              <a:buClr>
                <a:srgbClr val="B60225"/>
              </a:buClr>
              <a:buFont typeface="Arial"/>
              <a:buNone/>
              <a:defRPr sz="2600" kern="1200" baseline="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B60225"/>
              </a:buClr>
              <a:buFont typeface="Arial"/>
              <a:buChar char="•"/>
              <a:defRPr sz="22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charset="0"/>
              <a:buChar char="•"/>
            </a:pPr>
            <a:r>
              <a:rPr lang="en-US" sz="1800" b="1" u="sng" dirty="0">
                <a:solidFill>
                  <a:schemeClr val="tx1"/>
                </a:solidFill>
                <a:latin typeface="Verdana" panose="020B0604030504040204" pitchFamily="34" charset="0"/>
                <a:ea typeface="Verdana" panose="020B0604030504040204" pitchFamily="34" charset="0"/>
                <a:cs typeface="Verdana" panose="020B0604030504040204" pitchFamily="34" charset="0"/>
              </a:rPr>
              <a:t>Sex assigned at birth or Birth Sex-</a:t>
            </a: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 male/female/ intersex based on reproductive organs and genitalia at birth.  </a:t>
            </a:r>
          </a:p>
          <a:p>
            <a:pPr marL="457200" indent="-457200">
              <a:buFont typeface="Arial" charset="0"/>
              <a:buChar char="•"/>
            </a:pPr>
            <a:endPar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charset="0"/>
              <a:buChar char="•"/>
            </a:pPr>
            <a:r>
              <a:rPr lang="en-US" sz="1800" b="1" u="sng" dirty="0">
                <a:solidFill>
                  <a:schemeClr val="tx1"/>
                </a:solidFill>
                <a:latin typeface="Verdana" panose="020B0604030504040204" pitchFamily="34" charset="0"/>
                <a:ea typeface="Verdana" panose="020B0604030504040204" pitchFamily="34" charset="0"/>
                <a:cs typeface="Verdana" panose="020B0604030504040204" pitchFamily="34" charset="0"/>
              </a:rPr>
              <a:t>Gender identity-</a:t>
            </a:r>
            <a:r>
              <a:rPr lang="en-US" sz="18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one’s own feeling, internal sense of </a:t>
            </a:r>
            <a:r>
              <a:rPr lang="en-US" sz="1800" dirty="0">
                <a:solidFill>
                  <a:srgbClr val="000000"/>
                </a:solidFill>
                <a:latin typeface="Verdana" panose="020B0604030504040204" pitchFamily="34" charset="0"/>
                <a:ea typeface="Verdana" panose="020B0604030504040204" pitchFamily="34" charset="0"/>
                <a:cs typeface="Verdana" panose="020B0604030504040204" pitchFamily="34" charset="0"/>
              </a:rPr>
              <a:t>being man, woman or in-between. Can change over time</a:t>
            </a:r>
          </a:p>
          <a:p>
            <a:pPr marL="457200" indent="-457200">
              <a:buFont typeface="Arial" charset="0"/>
              <a:buChar char="•"/>
            </a:pPr>
            <a:endParaRPr lang="en-US" sz="1800" b="1" u="sng"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charset="0"/>
              <a:buChar char="•"/>
            </a:pPr>
            <a:r>
              <a:rPr lang="en-US" sz="1800" b="1" u="sng" dirty="0">
                <a:solidFill>
                  <a:srgbClr val="000000"/>
                </a:solidFill>
                <a:latin typeface="Verdana" panose="020B0604030504040204" pitchFamily="34" charset="0"/>
                <a:ea typeface="Verdana" panose="020B0604030504040204" pitchFamily="34" charset="0"/>
                <a:cs typeface="Verdana" panose="020B0604030504040204" pitchFamily="34" charset="0"/>
              </a:rPr>
              <a:t>Gender expression-</a:t>
            </a:r>
            <a:r>
              <a:rPr lang="en-US" sz="1800" b="1"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1800" dirty="0">
                <a:solidFill>
                  <a:srgbClr val="000000"/>
                </a:solidFill>
                <a:latin typeface="Verdana" panose="020B0604030504040204" pitchFamily="34" charset="0"/>
                <a:ea typeface="Verdana" panose="020B0604030504040204" pitchFamily="34" charset="0"/>
                <a:cs typeface="Verdana" panose="020B0604030504040204" pitchFamily="34" charset="0"/>
              </a:rPr>
              <a:t>external manifestations of gender – person’s name, pronouns, clothing, haircut, etc.</a:t>
            </a:r>
          </a:p>
          <a:p>
            <a:pPr marL="685800" lvl="1" indent="-457200">
              <a:buFont typeface="Arial" charset="0"/>
              <a:buChar char="•"/>
            </a:pPr>
            <a:endParaRPr lang="en-US" sz="700" u="sng" dirty="0">
              <a:solidFill>
                <a:srgbClr val="000000"/>
              </a:solidFill>
            </a:endParaRPr>
          </a:p>
        </p:txBody>
      </p:sp>
      <p:sp>
        <p:nvSpPr>
          <p:cNvPr id="8" name="TextBox 7">
            <a:extLst>
              <a:ext uri="{FF2B5EF4-FFF2-40B4-BE49-F238E27FC236}">
                <a16:creationId xmlns:a16="http://schemas.microsoft.com/office/drawing/2014/main" id="{A1C005E9-5AF5-1241-A8B3-4487B2EC6AAC}"/>
              </a:ext>
            </a:extLst>
          </p:cNvPr>
          <p:cNvSpPr txBox="1"/>
          <p:nvPr/>
        </p:nvSpPr>
        <p:spPr>
          <a:xfrm>
            <a:off x="3505200" y="3943350"/>
            <a:ext cx="3106649" cy="461665"/>
          </a:xfrm>
          <a:prstGeom prst="rect">
            <a:avLst/>
          </a:prstGeom>
          <a:solidFill>
            <a:srgbClr val="FFFF66"/>
          </a:solidFill>
          <a:ln w="44450">
            <a:solidFill>
              <a:srgbClr val="FFC000"/>
            </a:solidFill>
          </a:ln>
        </p:spPr>
        <p:txBody>
          <a:bodyPr wrap="square" rtlCol="0">
            <a:sp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Sex ≠ Gender</a:t>
            </a:r>
          </a:p>
        </p:txBody>
      </p:sp>
      <p:sp>
        <p:nvSpPr>
          <p:cNvPr id="9" name="TextBox 8">
            <a:extLst>
              <a:ext uri="{FF2B5EF4-FFF2-40B4-BE49-F238E27FC236}">
                <a16:creationId xmlns:a16="http://schemas.microsoft.com/office/drawing/2014/main" id="{0CDD83FE-9017-8145-8175-1E23E9019AC4}"/>
              </a:ext>
            </a:extLst>
          </p:cNvPr>
          <p:cNvSpPr txBox="1"/>
          <p:nvPr/>
        </p:nvSpPr>
        <p:spPr>
          <a:xfrm>
            <a:off x="1219200" y="3405485"/>
            <a:ext cx="6734772" cy="461665"/>
          </a:xfrm>
          <a:prstGeom prst="rect">
            <a:avLst/>
          </a:prstGeom>
          <a:solidFill>
            <a:srgbClr val="CCFFCC"/>
          </a:solidFill>
          <a:ln w="44450">
            <a:solidFill>
              <a:srgbClr val="66FF66"/>
            </a:solidFill>
          </a:ln>
        </p:spPr>
        <p:txBody>
          <a:bodyPr wrap="square" rtlCol="0">
            <a:spAutoFit/>
          </a:bodyPr>
          <a:lstStyle/>
          <a:p>
            <a:pPr algn="ct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Gender expression ≠ Gender identity</a:t>
            </a:r>
          </a:p>
        </p:txBody>
      </p:sp>
    </p:spTree>
    <p:extLst>
      <p:ext uri="{BB962C8B-B14F-4D97-AF65-F5344CB8AC3E}">
        <p14:creationId xmlns:p14="http://schemas.microsoft.com/office/powerpoint/2010/main" val="412258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850B1-0143-DD46-84BB-0C020FE0D296}"/>
              </a:ext>
            </a:extLst>
          </p:cNvPr>
          <p:cNvSpPr>
            <a:spLocks noGrp="1"/>
          </p:cNvSpPr>
          <p:nvPr>
            <p:ph type="title"/>
          </p:nvPr>
        </p:nvSpPr>
        <p:spPr/>
        <p:txBody>
          <a:bodyPr/>
          <a:lstStyle/>
          <a:p>
            <a:r>
              <a:rPr lang="en-US" dirty="0"/>
              <a:t>Terminology</a:t>
            </a:r>
          </a:p>
        </p:txBody>
      </p:sp>
      <p:sp>
        <p:nvSpPr>
          <p:cNvPr id="3" name="Content Placeholder 2">
            <a:extLst>
              <a:ext uri="{FF2B5EF4-FFF2-40B4-BE49-F238E27FC236}">
                <a16:creationId xmlns:a16="http://schemas.microsoft.com/office/drawing/2014/main" id="{4632719B-491C-C644-BA62-65AF0122EE30}"/>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4B07D9E3-8212-8041-9EF9-5B4A469301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3F0F7B-71C6-1149-BCD2-B401FD7DDBF9}"/>
              </a:ext>
            </a:extLst>
          </p:cNvPr>
          <p:cNvSpPr>
            <a:spLocks noGrp="1"/>
          </p:cNvSpPr>
          <p:nvPr>
            <p:ph type="sldNum" sz="quarter" idx="12"/>
          </p:nvPr>
        </p:nvSpPr>
        <p:spPr/>
        <p:txBody>
          <a:bodyPr/>
          <a:lstStyle/>
          <a:p>
            <a:fld id="{776B5F2B-FA3D-4555-B059-314E1514E75F}" type="slidenum">
              <a:rPr lang="en-US" smtClean="0"/>
              <a:t>4</a:t>
            </a:fld>
            <a:endParaRPr lang="en-US"/>
          </a:p>
        </p:txBody>
      </p:sp>
      <p:sp>
        <p:nvSpPr>
          <p:cNvPr id="6" name="TextBox 5">
            <a:extLst>
              <a:ext uri="{FF2B5EF4-FFF2-40B4-BE49-F238E27FC236}">
                <a16:creationId xmlns:a16="http://schemas.microsoft.com/office/drawing/2014/main" id="{0232A0FE-BFA2-EB48-B6CF-6433D4222F4A}"/>
              </a:ext>
            </a:extLst>
          </p:cNvPr>
          <p:cNvSpPr txBox="1"/>
          <p:nvPr/>
        </p:nvSpPr>
        <p:spPr>
          <a:xfrm>
            <a:off x="2818393" y="481149"/>
            <a:ext cx="165649" cy="317136"/>
          </a:xfrm>
          <a:prstGeom prst="rect">
            <a:avLst/>
          </a:prstGeom>
          <a:noFill/>
        </p:spPr>
        <p:txBody>
          <a:bodyPr wrap="square" rtlCol="0">
            <a:spAutoFit/>
          </a:bodyPr>
          <a:lstStyle/>
          <a:p>
            <a:endParaRPr lang="en-US" dirty="0"/>
          </a:p>
        </p:txBody>
      </p:sp>
      <p:sp>
        <p:nvSpPr>
          <p:cNvPr id="7" name="Content Placeholder 4">
            <a:extLst>
              <a:ext uri="{FF2B5EF4-FFF2-40B4-BE49-F238E27FC236}">
                <a16:creationId xmlns:a16="http://schemas.microsoft.com/office/drawing/2014/main" id="{20BC0190-8D51-7442-99A9-C763D9B68C21}"/>
              </a:ext>
            </a:extLst>
          </p:cNvPr>
          <p:cNvSpPr txBox="1">
            <a:spLocks/>
          </p:cNvSpPr>
          <p:nvPr/>
        </p:nvSpPr>
        <p:spPr bwMode="auto">
          <a:xfrm>
            <a:off x="746402" y="823140"/>
            <a:ext cx="7937770" cy="415745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0" indent="0" algn="l" defTabSz="457200" rtl="0" eaLnBrk="0" fontAlgn="base" hangingPunct="0">
              <a:spcBef>
                <a:spcPct val="20000"/>
              </a:spcBef>
              <a:spcAft>
                <a:spcPct val="0"/>
              </a:spcAft>
              <a:buClr>
                <a:srgbClr val="B60225"/>
              </a:buClr>
              <a:buFont typeface="Arial"/>
              <a:buNone/>
              <a:defRPr sz="2600" kern="1200" baseline="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B60225"/>
              </a:buClr>
              <a:buFont typeface="Arial"/>
              <a:buChar char="•"/>
              <a:defRPr sz="22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000" b="1" u="sng" dirty="0">
                <a:solidFill>
                  <a:srgbClr val="000000"/>
                </a:solidFill>
                <a:latin typeface="Verdana" panose="020B0604030504040204" pitchFamily="34" charset="0"/>
                <a:ea typeface="Verdana" panose="020B0604030504040204" pitchFamily="34" charset="0"/>
                <a:cs typeface="Verdana" panose="020B0604030504040204" pitchFamily="34" charset="0"/>
              </a:rPr>
              <a:t>Transgender-</a:t>
            </a:r>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 Individuals </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whose gender identity and/or gender expression differs from what is typically associated with the sex they were assigned at birth.           </a:t>
            </a:r>
            <a:endParaRPr lang="en-US" sz="900" dirty="0">
              <a:solidFill>
                <a:schemeClr val="tx1"/>
              </a:solidFill>
            </a:endParaRPr>
          </a:p>
          <a:p>
            <a:pPr marL="1188720" lvl="2" indent="-457200">
              <a:buFont typeface="Arial" charset="0"/>
              <a:buChar char="•"/>
            </a:pPr>
            <a:r>
              <a:rPr lang="en-US" sz="1400" b="1" dirty="0">
                <a:latin typeface="Verdana" panose="020B0604030504040204" pitchFamily="34" charset="0"/>
                <a:ea typeface="Verdana" panose="020B0604030504040204" pitchFamily="34" charset="0"/>
                <a:cs typeface="Verdana" panose="020B0604030504040204" pitchFamily="34" charset="0"/>
              </a:rPr>
              <a:t>Female to male </a:t>
            </a:r>
            <a:r>
              <a:rPr lang="en-US" sz="1400" dirty="0">
                <a:latin typeface="Verdana" panose="020B0604030504040204" pitchFamily="34" charset="0"/>
                <a:ea typeface="Verdana" panose="020B0604030504040204" pitchFamily="34" charset="0"/>
                <a:cs typeface="Verdana" panose="020B0604030504040204" pitchFamily="34" charset="0"/>
              </a:rPr>
              <a:t>(Transgender Male/Trans Man) </a:t>
            </a:r>
          </a:p>
          <a:p>
            <a:pPr lvl="3" indent="0">
              <a:buNone/>
            </a:pPr>
            <a:r>
              <a:rPr lang="en-US" sz="1400" dirty="0">
                <a:latin typeface="Verdana" panose="020B0604030504040204" pitchFamily="34" charset="0"/>
                <a:ea typeface="Verdana" panose="020B0604030504040204" pitchFamily="34" charset="0"/>
                <a:cs typeface="Verdana" panose="020B0604030504040204" pitchFamily="34" charset="0"/>
              </a:rPr>
              <a:t>		-Female at birth, identify as male </a:t>
            </a:r>
          </a:p>
          <a:p>
            <a:pPr marL="1188720" lvl="2" indent="-457200">
              <a:buFont typeface="Arial" charset="0"/>
              <a:buChar char="•"/>
            </a:pPr>
            <a:r>
              <a:rPr lang="en-US" sz="1400" b="1" dirty="0">
                <a:latin typeface="Verdana" panose="020B0604030504040204" pitchFamily="34" charset="0"/>
                <a:ea typeface="Verdana" panose="020B0604030504040204" pitchFamily="34" charset="0"/>
                <a:cs typeface="Verdana" panose="020B0604030504040204" pitchFamily="34" charset="0"/>
              </a:rPr>
              <a:t>Male to female </a:t>
            </a:r>
            <a:r>
              <a:rPr lang="en-US" sz="1400" dirty="0">
                <a:latin typeface="Verdana" panose="020B0604030504040204" pitchFamily="34" charset="0"/>
                <a:ea typeface="Verdana" panose="020B0604030504040204" pitchFamily="34" charset="0"/>
                <a:cs typeface="Verdana" panose="020B0604030504040204" pitchFamily="34" charset="0"/>
              </a:rPr>
              <a:t>(Transgender Female/Trans Woman)</a:t>
            </a:r>
          </a:p>
          <a:p>
            <a:pPr lvl="2" indent="0">
              <a:buNone/>
            </a:pPr>
            <a:r>
              <a:rPr lang="en-US" sz="1400" dirty="0">
                <a:latin typeface="Verdana" panose="020B0604030504040204" pitchFamily="34" charset="0"/>
                <a:ea typeface="Verdana" panose="020B0604030504040204" pitchFamily="34" charset="0"/>
                <a:cs typeface="Verdana" panose="020B0604030504040204" pitchFamily="34" charset="0"/>
              </a:rPr>
              <a:t>		-Male at birth, identify as female</a:t>
            </a:r>
          </a:p>
          <a:p>
            <a:pPr marL="1188720" lvl="2" indent="-457200">
              <a:buFont typeface="Arial" charset="0"/>
              <a:buChar char="•"/>
            </a:pPr>
            <a:r>
              <a:rPr lang="en-US" sz="1400" b="1" dirty="0">
                <a:latin typeface="Verdana" panose="020B0604030504040204" pitchFamily="34" charset="0"/>
                <a:ea typeface="Verdana" panose="020B0604030504040204" pitchFamily="34" charset="0"/>
                <a:cs typeface="Verdana" panose="020B0604030504040204" pitchFamily="34" charset="0"/>
              </a:rPr>
              <a:t>Non-binary</a:t>
            </a:r>
            <a:r>
              <a:rPr lang="en-US" sz="1400" dirty="0">
                <a:latin typeface="Verdana" panose="020B0604030504040204" pitchFamily="34" charset="0"/>
                <a:ea typeface="Verdana" panose="020B0604030504040204" pitchFamily="34" charset="0"/>
                <a:cs typeface="Verdana" panose="020B0604030504040204" pitchFamily="34" charset="0"/>
              </a:rPr>
              <a:t> – individual whose gender identity isn’t exclusively male or    </a:t>
            </a:r>
          </a:p>
          <a:p>
            <a:pPr lvl="2" indent="0">
              <a:buNone/>
            </a:pPr>
            <a:r>
              <a:rPr lang="en-US" sz="1400" dirty="0">
                <a:latin typeface="Verdana" panose="020B0604030504040204" pitchFamily="34" charset="0"/>
                <a:ea typeface="Verdana" panose="020B0604030504040204" pitchFamily="34" charset="0"/>
                <a:cs typeface="Verdana" panose="020B0604030504040204" pitchFamily="34" charset="0"/>
              </a:rPr>
              <a:t>           female</a:t>
            </a:r>
          </a:p>
          <a:p>
            <a:pPr marL="1188720" lvl="2" indent="-457200">
              <a:buFont typeface="Arial" charset="0"/>
              <a:buChar char="•"/>
            </a:pPr>
            <a:r>
              <a:rPr lang="en-US" sz="1400" b="1" dirty="0">
                <a:latin typeface="Verdana" panose="020B0604030504040204" pitchFamily="34" charset="0"/>
                <a:ea typeface="Verdana" panose="020B0604030504040204" pitchFamily="34" charset="0"/>
                <a:cs typeface="Verdana" panose="020B0604030504040204" pitchFamily="34" charset="0"/>
              </a:rPr>
              <a:t>Gender queer</a:t>
            </a:r>
          </a:p>
          <a:p>
            <a:pPr marL="1188720" lvl="2" indent="-457200">
              <a:buFont typeface="Arial" charset="0"/>
              <a:buChar char="•"/>
            </a:pPr>
            <a:endParaRPr lang="en-US" sz="900" b="1" dirty="0">
              <a:latin typeface="Helvetica" panose="020B0604020202020204" pitchFamily="34" charset="0"/>
              <a:cs typeface="Helvetica" panose="020B0604020202020204" pitchFamily="34" charset="0"/>
            </a:endParaRPr>
          </a:p>
          <a:p>
            <a:pPr marL="457200" indent="-457200">
              <a:buFont typeface="Arial" charset="0"/>
              <a:buChar char="•"/>
            </a:pPr>
            <a:r>
              <a:rPr lang="en-US" sz="2000" b="1" dirty="0">
                <a:solidFill>
                  <a:schemeClr val="tx1"/>
                </a:solidFill>
                <a:latin typeface="Verdana" panose="020B0604030504040204" pitchFamily="34" charset="0"/>
                <a:ea typeface="Verdana" panose="020B0604030504040204" pitchFamily="34" charset="0"/>
                <a:cs typeface="Verdana" panose="020B0604030504040204" pitchFamily="34" charset="0"/>
              </a:rPr>
              <a:t>Cis-gender</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 a term for people whose gender identity matches the sex they were assigned at birth.</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685800" lvl="1" indent="-457200">
              <a:buFont typeface="Arial" charset="0"/>
              <a:buChar char="•"/>
            </a:pPr>
            <a:endParaRPr lang="en-US" sz="700" u="sng" dirty="0">
              <a:solidFill>
                <a:srgbClr val="000000"/>
              </a:solidFill>
            </a:endParaRPr>
          </a:p>
        </p:txBody>
      </p:sp>
    </p:spTree>
    <p:extLst>
      <p:ext uri="{BB962C8B-B14F-4D97-AF65-F5344CB8AC3E}">
        <p14:creationId xmlns:p14="http://schemas.microsoft.com/office/powerpoint/2010/main" val="221628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850B1-0143-DD46-84BB-0C020FE0D296}"/>
              </a:ext>
            </a:extLst>
          </p:cNvPr>
          <p:cNvSpPr>
            <a:spLocks noGrp="1"/>
          </p:cNvSpPr>
          <p:nvPr>
            <p:ph type="title"/>
          </p:nvPr>
        </p:nvSpPr>
        <p:spPr/>
        <p:txBody>
          <a:bodyPr/>
          <a:lstStyle/>
          <a:p>
            <a:r>
              <a:rPr lang="en-US" dirty="0"/>
              <a:t>Terminology</a:t>
            </a:r>
          </a:p>
        </p:txBody>
      </p:sp>
      <p:sp>
        <p:nvSpPr>
          <p:cNvPr id="3" name="Content Placeholder 2">
            <a:extLst>
              <a:ext uri="{FF2B5EF4-FFF2-40B4-BE49-F238E27FC236}">
                <a16:creationId xmlns:a16="http://schemas.microsoft.com/office/drawing/2014/main" id="{4632719B-491C-C644-BA62-65AF0122EE30}"/>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4B07D9E3-8212-8041-9EF9-5B4A469301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3F0F7B-71C6-1149-BCD2-B401FD7DDBF9}"/>
              </a:ext>
            </a:extLst>
          </p:cNvPr>
          <p:cNvSpPr>
            <a:spLocks noGrp="1"/>
          </p:cNvSpPr>
          <p:nvPr>
            <p:ph type="sldNum" sz="quarter" idx="12"/>
          </p:nvPr>
        </p:nvSpPr>
        <p:spPr/>
        <p:txBody>
          <a:bodyPr/>
          <a:lstStyle/>
          <a:p>
            <a:fld id="{776B5F2B-FA3D-4555-B059-314E1514E75F}" type="slidenum">
              <a:rPr lang="en-US" smtClean="0"/>
              <a:t>5</a:t>
            </a:fld>
            <a:endParaRPr lang="en-US"/>
          </a:p>
        </p:txBody>
      </p:sp>
      <p:sp>
        <p:nvSpPr>
          <p:cNvPr id="6" name="TextBox 5">
            <a:extLst>
              <a:ext uri="{FF2B5EF4-FFF2-40B4-BE49-F238E27FC236}">
                <a16:creationId xmlns:a16="http://schemas.microsoft.com/office/drawing/2014/main" id="{0232A0FE-BFA2-EB48-B6CF-6433D4222F4A}"/>
              </a:ext>
            </a:extLst>
          </p:cNvPr>
          <p:cNvSpPr txBox="1"/>
          <p:nvPr/>
        </p:nvSpPr>
        <p:spPr>
          <a:xfrm>
            <a:off x="2818393" y="481149"/>
            <a:ext cx="165649" cy="317136"/>
          </a:xfrm>
          <a:prstGeom prst="rect">
            <a:avLst/>
          </a:prstGeom>
          <a:noFill/>
        </p:spPr>
        <p:txBody>
          <a:bodyPr wrap="square" rtlCol="0">
            <a:spAutoFit/>
          </a:bodyPr>
          <a:lstStyle/>
          <a:p>
            <a:endParaRPr lang="en-US" dirty="0"/>
          </a:p>
        </p:txBody>
      </p:sp>
      <p:sp>
        <p:nvSpPr>
          <p:cNvPr id="7" name="Content Placeholder 4">
            <a:extLst>
              <a:ext uri="{FF2B5EF4-FFF2-40B4-BE49-F238E27FC236}">
                <a16:creationId xmlns:a16="http://schemas.microsoft.com/office/drawing/2014/main" id="{20BC0190-8D51-7442-99A9-C763D9B68C21}"/>
              </a:ext>
            </a:extLst>
          </p:cNvPr>
          <p:cNvSpPr txBox="1">
            <a:spLocks/>
          </p:cNvSpPr>
          <p:nvPr/>
        </p:nvSpPr>
        <p:spPr bwMode="auto">
          <a:xfrm>
            <a:off x="749030" y="921581"/>
            <a:ext cx="7937770" cy="415745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0" indent="0" algn="l" defTabSz="457200" rtl="0" eaLnBrk="0" fontAlgn="base" hangingPunct="0">
              <a:spcBef>
                <a:spcPct val="20000"/>
              </a:spcBef>
              <a:spcAft>
                <a:spcPct val="0"/>
              </a:spcAft>
              <a:buClr>
                <a:srgbClr val="B60225"/>
              </a:buClr>
              <a:buFont typeface="Arial"/>
              <a:buNone/>
              <a:defRPr sz="2600" kern="1200" baseline="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B60225"/>
              </a:buClr>
              <a:buFont typeface="Arial"/>
              <a:buChar char="•"/>
              <a:defRPr sz="22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000" b="1" u="sng" dirty="0">
                <a:solidFill>
                  <a:srgbClr val="000000"/>
                </a:solidFill>
                <a:latin typeface="Verdana" panose="020B0604030504040204" pitchFamily="34" charset="0"/>
                <a:ea typeface="Verdana" panose="020B0604030504040204" pitchFamily="34" charset="0"/>
                <a:cs typeface="Verdana" panose="020B0604030504040204" pitchFamily="34" charset="0"/>
              </a:rPr>
              <a:t>Gender Affirmation-</a:t>
            </a:r>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 The act of changing one’s gender expression to match their gender identity</a:t>
            </a:r>
          </a:p>
          <a:p>
            <a:endParaRPr lang="en-US"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685800" lvl="1" indent="-457200">
              <a:buFont typeface="Arial" panose="020B0604020202020204" pitchFamily="34" charset="0"/>
              <a:buChar char="•"/>
            </a:pPr>
            <a:r>
              <a:rPr lang="en-US" sz="1800" dirty="0">
                <a:solidFill>
                  <a:srgbClr val="000000"/>
                </a:solidFill>
                <a:latin typeface="Verdana" panose="020B0604030504040204" pitchFamily="34" charset="0"/>
                <a:ea typeface="Verdana" panose="020B0604030504040204" pitchFamily="34" charset="0"/>
                <a:cs typeface="Verdana" panose="020B0604030504040204" pitchFamily="34" charset="0"/>
              </a:rPr>
              <a:t>Changing hairstyle or clothing</a:t>
            </a:r>
          </a:p>
          <a:p>
            <a:pPr marL="685800" lvl="1" indent="-457200">
              <a:buFont typeface="Arial" panose="020B0604020202020204" pitchFamily="34" charset="0"/>
              <a:buChar char="•"/>
            </a:pPr>
            <a:r>
              <a:rPr lang="en-US" sz="1800" dirty="0">
                <a:solidFill>
                  <a:srgbClr val="000000"/>
                </a:solidFill>
                <a:latin typeface="Verdana" panose="020B0604030504040204" pitchFamily="34" charset="0"/>
                <a:ea typeface="Verdana" panose="020B0604030504040204" pitchFamily="34" charset="0"/>
                <a:cs typeface="Verdana" panose="020B0604030504040204" pitchFamily="34" charset="0"/>
              </a:rPr>
              <a:t>Changing name and pronoun use</a:t>
            </a:r>
          </a:p>
          <a:p>
            <a:pPr marL="685800" lvl="1" indent="-457200">
              <a:buFont typeface="Arial" panose="020B0604020202020204" pitchFamily="34" charset="0"/>
              <a:buChar char="•"/>
            </a:pPr>
            <a:r>
              <a:rPr lang="en-US" sz="1800" dirty="0">
                <a:solidFill>
                  <a:srgbClr val="000000"/>
                </a:solidFill>
                <a:latin typeface="Verdana" panose="020B0604030504040204" pitchFamily="34" charset="0"/>
                <a:ea typeface="Verdana" panose="020B0604030504040204" pitchFamily="34" charset="0"/>
                <a:cs typeface="Verdana" panose="020B0604030504040204" pitchFamily="34" charset="0"/>
              </a:rPr>
              <a:t>Changing name/gender on legal documents</a:t>
            </a:r>
          </a:p>
          <a:p>
            <a:pPr marL="685800" lvl="1" indent="-457200">
              <a:buFont typeface="Arial" panose="020B0604020202020204" pitchFamily="34" charset="0"/>
              <a:buChar char="•"/>
            </a:pPr>
            <a:r>
              <a:rPr lang="en-US" sz="1800" dirty="0">
                <a:solidFill>
                  <a:srgbClr val="000000"/>
                </a:solidFill>
                <a:latin typeface="Verdana" panose="020B0604030504040204" pitchFamily="34" charset="0"/>
                <a:ea typeface="Verdana" panose="020B0604030504040204" pitchFamily="34" charset="0"/>
                <a:cs typeface="Verdana" panose="020B0604030504040204" pitchFamily="34" charset="0"/>
              </a:rPr>
              <a:t>Masculinizing and Feminizing Hormones</a:t>
            </a:r>
          </a:p>
          <a:p>
            <a:pPr marL="685800" lvl="1" indent="-457200">
              <a:buFont typeface="Arial" panose="020B0604020202020204" pitchFamily="34" charset="0"/>
              <a:buChar char="•"/>
            </a:pPr>
            <a:r>
              <a:rPr lang="en-US" sz="1800" dirty="0">
                <a:solidFill>
                  <a:srgbClr val="000000"/>
                </a:solidFill>
                <a:latin typeface="Verdana" panose="020B0604030504040204" pitchFamily="34" charset="0"/>
                <a:ea typeface="Verdana" panose="020B0604030504040204" pitchFamily="34" charset="0"/>
                <a:cs typeface="Verdana" panose="020B0604030504040204" pitchFamily="34" charset="0"/>
              </a:rPr>
              <a:t>Gender confirmation surgery (avoid the term sex change)</a:t>
            </a:r>
            <a:endParaRPr lang="en-US" sz="1800" dirty="0">
              <a:latin typeface="Verdana" panose="020B0604030504040204" pitchFamily="34" charset="0"/>
              <a:ea typeface="Verdana" panose="020B0604030504040204" pitchFamily="34" charset="0"/>
              <a:cs typeface="Verdana" panose="020B0604030504040204" pitchFamily="34" charset="0"/>
            </a:endParaRPr>
          </a:p>
          <a:p>
            <a:pPr marL="685800" lvl="1" indent="-457200">
              <a:buFont typeface="Arial" charset="0"/>
              <a:buChar char="•"/>
            </a:pPr>
            <a:endParaRPr lang="en-US" sz="700" u="sng" dirty="0">
              <a:solidFill>
                <a:srgbClr val="000000"/>
              </a:solidFill>
            </a:endParaRPr>
          </a:p>
        </p:txBody>
      </p:sp>
    </p:spTree>
    <p:extLst>
      <p:ext uri="{BB962C8B-B14F-4D97-AF65-F5344CB8AC3E}">
        <p14:creationId xmlns:p14="http://schemas.microsoft.com/office/powerpoint/2010/main" val="2864398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850B1-0143-DD46-84BB-0C020FE0D296}"/>
              </a:ext>
            </a:extLst>
          </p:cNvPr>
          <p:cNvSpPr>
            <a:spLocks noGrp="1"/>
          </p:cNvSpPr>
          <p:nvPr>
            <p:ph type="title"/>
          </p:nvPr>
        </p:nvSpPr>
        <p:spPr/>
        <p:txBody>
          <a:bodyPr/>
          <a:lstStyle/>
          <a:p>
            <a:r>
              <a:rPr lang="en-US" dirty="0"/>
              <a:t>Terminology</a:t>
            </a:r>
          </a:p>
        </p:txBody>
      </p:sp>
      <p:sp>
        <p:nvSpPr>
          <p:cNvPr id="3" name="Content Placeholder 2">
            <a:extLst>
              <a:ext uri="{FF2B5EF4-FFF2-40B4-BE49-F238E27FC236}">
                <a16:creationId xmlns:a16="http://schemas.microsoft.com/office/drawing/2014/main" id="{4632719B-491C-C644-BA62-65AF0122EE30}"/>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4B07D9E3-8212-8041-9EF9-5B4A469301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3F0F7B-71C6-1149-BCD2-B401FD7DDBF9}"/>
              </a:ext>
            </a:extLst>
          </p:cNvPr>
          <p:cNvSpPr>
            <a:spLocks noGrp="1"/>
          </p:cNvSpPr>
          <p:nvPr>
            <p:ph type="sldNum" sz="quarter" idx="12"/>
          </p:nvPr>
        </p:nvSpPr>
        <p:spPr/>
        <p:txBody>
          <a:bodyPr/>
          <a:lstStyle/>
          <a:p>
            <a:fld id="{776B5F2B-FA3D-4555-B059-314E1514E75F}" type="slidenum">
              <a:rPr lang="en-US" smtClean="0"/>
              <a:t>6</a:t>
            </a:fld>
            <a:endParaRPr lang="en-US"/>
          </a:p>
        </p:txBody>
      </p:sp>
      <p:sp>
        <p:nvSpPr>
          <p:cNvPr id="6" name="TextBox 5">
            <a:extLst>
              <a:ext uri="{FF2B5EF4-FFF2-40B4-BE49-F238E27FC236}">
                <a16:creationId xmlns:a16="http://schemas.microsoft.com/office/drawing/2014/main" id="{0232A0FE-BFA2-EB48-B6CF-6433D4222F4A}"/>
              </a:ext>
            </a:extLst>
          </p:cNvPr>
          <p:cNvSpPr txBox="1"/>
          <p:nvPr/>
        </p:nvSpPr>
        <p:spPr>
          <a:xfrm>
            <a:off x="2818393" y="481149"/>
            <a:ext cx="165649" cy="317136"/>
          </a:xfrm>
          <a:prstGeom prst="rect">
            <a:avLst/>
          </a:prstGeom>
          <a:noFill/>
        </p:spPr>
        <p:txBody>
          <a:bodyPr wrap="square" rtlCol="0">
            <a:spAutoFit/>
          </a:bodyPr>
          <a:lstStyle/>
          <a:p>
            <a:endParaRPr lang="en-US" dirty="0"/>
          </a:p>
        </p:txBody>
      </p:sp>
      <p:sp>
        <p:nvSpPr>
          <p:cNvPr id="7" name="Content Placeholder 4">
            <a:extLst>
              <a:ext uri="{FF2B5EF4-FFF2-40B4-BE49-F238E27FC236}">
                <a16:creationId xmlns:a16="http://schemas.microsoft.com/office/drawing/2014/main" id="{20BC0190-8D51-7442-99A9-C763D9B68C21}"/>
              </a:ext>
            </a:extLst>
          </p:cNvPr>
          <p:cNvSpPr txBox="1">
            <a:spLocks/>
          </p:cNvSpPr>
          <p:nvPr/>
        </p:nvSpPr>
        <p:spPr bwMode="auto">
          <a:xfrm>
            <a:off x="749030" y="921581"/>
            <a:ext cx="8251036" cy="415745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0" indent="0" algn="l" defTabSz="457200" rtl="0" eaLnBrk="0" fontAlgn="base" hangingPunct="0">
              <a:spcBef>
                <a:spcPct val="20000"/>
              </a:spcBef>
              <a:spcAft>
                <a:spcPct val="0"/>
              </a:spcAft>
              <a:buClr>
                <a:srgbClr val="B60225"/>
              </a:buClr>
              <a:buFont typeface="Arial"/>
              <a:buNone/>
              <a:defRPr sz="2600" kern="1200" baseline="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B60225"/>
              </a:buClr>
              <a:buFont typeface="Arial"/>
              <a:buChar char="•"/>
              <a:defRPr sz="22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a:buChar char="•"/>
            </a:pPr>
            <a:r>
              <a:rPr lang="en-US" sz="2000" b="1" u="sng" dirty="0">
                <a:solidFill>
                  <a:srgbClr val="000000"/>
                </a:solidFill>
                <a:latin typeface="Verdana" panose="020B0604030504040204" pitchFamily="34" charset="0"/>
                <a:ea typeface="Verdana" panose="020B0604030504040204" pitchFamily="34" charset="0"/>
                <a:cs typeface="Verdana" panose="020B0604030504040204" pitchFamily="34" charset="0"/>
              </a:rPr>
              <a:t>Sexual Orientation:</a:t>
            </a:r>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 refers to physical, romantic and/or emotional attraction </a:t>
            </a:r>
          </a:p>
          <a:p>
            <a:pPr lvl="2" indent="0">
              <a:spcAft>
                <a:spcPts val="300"/>
              </a:spcAft>
              <a:buNone/>
            </a:pPr>
            <a:endParaRPr lang="en-US" sz="1600" b="1" u="sng"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1074420" lvl="2" indent="-342900">
              <a:spcAft>
                <a:spcPts val="300"/>
              </a:spcAft>
            </a:pPr>
            <a:r>
              <a:rPr lang="en-US" sz="1800" b="1" u="sng" dirty="0">
                <a:solidFill>
                  <a:srgbClr val="000000"/>
                </a:solidFill>
                <a:latin typeface="Verdana" panose="020B0604030504040204" pitchFamily="34" charset="0"/>
                <a:ea typeface="Verdana" panose="020B0604030504040204" pitchFamily="34" charset="0"/>
                <a:cs typeface="Verdana" panose="020B0604030504040204" pitchFamily="34" charset="0"/>
              </a:rPr>
              <a:t>Gay</a:t>
            </a:r>
            <a:r>
              <a:rPr lang="en-US" sz="1800" b="1"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1800" dirty="0">
                <a:solidFill>
                  <a:srgbClr val="000000"/>
                </a:solidFill>
                <a:latin typeface="Verdana" panose="020B0604030504040204" pitchFamily="34" charset="0"/>
                <a:ea typeface="Verdana" panose="020B0604030504040204" pitchFamily="34" charset="0"/>
                <a:cs typeface="Verdana" panose="020B0604030504040204" pitchFamily="34" charset="0"/>
              </a:rPr>
              <a:t>Describes a person attracted to someone of the same gender</a:t>
            </a:r>
            <a:endParaRPr lang="en-US" sz="1800" b="1" u="sng"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1074420" lvl="2" indent="-342900">
              <a:spcAft>
                <a:spcPts val="300"/>
              </a:spcAft>
            </a:pPr>
            <a:r>
              <a:rPr lang="en-US" sz="1800" b="1" u="sng" dirty="0">
                <a:solidFill>
                  <a:srgbClr val="000000"/>
                </a:solidFill>
                <a:latin typeface="Verdana" panose="020B0604030504040204" pitchFamily="34" charset="0"/>
                <a:ea typeface="Verdana" panose="020B0604030504040204" pitchFamily="34" charset="0"/>
                <a:cs typeface="Verdana" panose="020B0604030504040204" pitchFamily="34" charset="0"/>
              </a:rPr>
              <a:t>Lesbian</a:t>
            </a:r>
            <a:r>
              <a:rPr lang="en-US" sz="1800" b="1"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1800" dirty="0">
                <a:solidFill>
                  <a:srgbClr val="000000"/>
                </a:solidFill>
                <a:latin typeface="Verdana" panose="020B0604030504040204" pitchFamily="34" charset="0"/>
                <a:ea typeface="Verdana" panose="020B0604030504040204" pitchFamily="34" charset="0"/>
                <a:cs typeface="Verdana" panose="020B0604030504040204" pitchFamily="34" charset="0"/>
              </a:rPr>
              <a:t>Describes a woman attracted to other women</a:t>
            </a:r>
            <a:endParaRPr lang="en-US" sz="1800" b="1" u="sng"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1074420" lvl="2" indent="-342900">
              <a:spcAft>
                <a:spcPts val="300"/>
              </a:spcAft>
            </a:pPr>
            <a:r>
              <a:rPr lang="en-US" sz="1800" b="1" u="sng" dirty="0">
                <a:solidFill>
                  <a:srgbClr val="000000"/>
                </a:solidFill>
                <a:latin typeface="Verdana" panose="020B0604030504040204" pitchFamily="34" charset="0"/>
                <a:ea typeface="Verdana" panose="020B0604030504040204" pitchFamily="34" charset="0"/>
                <a:cs typeface="Verdana" panose="020B0604030504040204" pitchFamily="34" charset="0"/>
              </a:rPr>
              <a:t>Heterosexual</a:t>
            </a:r>
            <a:r>
              <a:rPr lang="en-US" sz="1800" b="1"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1800" dirty="0">
                <a:solidFill>
                  <a:srgbClr val="000000"/>
                </a:solidFill>
                <a:latin typeface="Verdana" panose="020B0604030504040204" pitchFamily="34" charset="0"/>
                <a:ea typeface="Verdana" panose="020B0604030504040204" pitchFamily="34" charset="0"/>
                <a:cs typeface="Verdana" panose="020B0604030504040204" pitchFamily="34" charset="0"/>
              </a:rPr>
              <a:t>Describes a person attracted to someone of a different gender</a:t>
            </a:r>
          </a:p>
          <a:p>
            <a:pPr lvl="2" indent="0">
              <a:spcAft>
                <a:spcPts val="300"/>
              </a:spcAft>
              <a:buNone/>
            </a:pPr>
            <a:endParaRPr lang="en-US" sz="18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2" indent="0">
              <a:spcAft>
                <a:spcPts val="300"/>
              </a:spcAft>
              <a:buNone/>
            </a:pPr>
            <a:r>
              <a:rPr lang="en-US" sz="1800" b="1" dirty="0">
                <a:solidFill>
                  <a:srgbClr val="000000"/>
                </a:solidFill>
                <a:latin typeface="Verdana" panose="020B0604030504040204" pitchFamily="34" charset="0"/>
                <a:ea typeface="Verdana" panose="020B0604030504040204" pitchFamily="34" charset="0"/>
                <a:cs typeface="Verdana" panose="020B0604030504040204" pitchFamily="34" charset="0"/>
              </a:rPr>
              <a:t>Avoid using the term ”sexual preference”; “homosexual”</a:t>
            </a:r>
          </a:p>
          <a:p>
            <a:pPr marL="685800" lvl="1" indent="-457200">
              <a:buFont typeface="Arial" charset="0"/>
              <a:buChar char="•"/>
            </a:pPr>
            <a:endParaRPr lang="en-US" sz="700" u="sng" dirty="0">
              <a:solidFill>
                <a:srgbClr val="000000"/>
              </a:solidFill>
            </a:endParaRPr>
          </a:p>
        </p:txBody>
      </p:sp>
    </p:spTree>
    <p:extLst>
      <p:ext uri="{BB962C8B-B14F-4D97-AF65-F5344CB8AC3E}">
        <p14:creationId xmlns:p14="http://schemas.microsoft.com/office/powerpoint/2010/main" val="3762077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850B1-0143-DD46-84BB-0C020FE0D296}"/>
              </a:ext>
            </a:extLst>
          </p:cNvPr>
          <p:cNvSpPr>
            <a:spLocks noGrp="1"/>
          </p:cNvSpPr>
          <p:nvPr>
            <p:ph type="title"/>
          </p:nvPr>
        </p:nvSpPr>
        <p:spPr/>
        <p:txBody>
          <a:bodyPr/>
          <a:lstStyle/>
          <a:p>
            <a:r>
              <a:rPr lang="en-US" dirty="0"/>
              <a:t>Terminology</a:t>
            </a:r>
          </a:p>
        </p:txBody>
      </p:sp>
      <p:sp>
        <p:nvSpPr>
          <p:cNvPr id="3" name="Content Placeholder 2">
            <a:extLst>
              <a:ext uri="{FF2B5EF4-FFF2-40B4-BE49-F238E27FC236}">
                <a16:creationId xmlns:a16="http://schemas.microsoft.com/office/drawing/2014/main" id="{4632719B-491C-C644-BA62-65AF0122EE30}"/>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4B07D9E3-8212-8041-9EF9-5B4A469301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3F0F7B-71C6-1149-BCD2-B401FD7DDBF9}"/>
              </a:ext>
            </a:extLst>
          </p:cNvPr>
          <p:cNvSpPr>
            <a:spLocks noGrp="1"/>
          </p:cNvSpPr>
          <p:nvPr>
            <p:ph type="sldNum" sz="quarter" idx="12"/>
          </p:nvPr>
        </p:nvSpPr>
        <p:spPr/>
        <p:txBody>
          <a:bodyPr/>
          <a:lstStyle/>
          <a:p>
            <a:fld id="{776B5F2B-FA3D-4555-B059-314E1514E75F}" type="slidenum">
              <a:rPr lang="en-US" smtClean="0"/>
              <a:t>7</a:t>
            </a:fld>
            <a:endParaRPr lang="en-US"/>
          </a:p>
        </p:txBody>
      </p:sp>
      <p:sp>
        <p:nvSpPr>
          <p:cNvPr id="6" name="TextBox 5">
            <a:extLst>
              <a:ext uri="{FF2B5EF4-FFF2-40B4-BE49-F238E27FC236}">
                <a16:creationId xmlns:a16="http://schemas.microsoft.com/office/drawing/2014/main" id="{0232A0FE-BFA2-EB48-B6CF-6433D4222F4A}"/>
              </a:ext>
            </a:extLst>
          </p:cNvPr>
          <p:cNvSpPr txBox="1"/>
          <p:nvPr/>
        </p:nvSpPr>
        <p:spPr>
          <a:xfrm>
            <a:off x="2818393" y="481149"/>
            <a:ext cx="165649" cy="317136"/>
          </a:xfrm>
          <a:prstGeom prst="rect">
            <a:avLst/>
          </a:prstGeom>
          <a:noFill/>
        </p:spPr>
        <p:txBody>
          <a:bodyPr wrap="square" rtlCol="0">
            <a:spAutoFit/>
          </a:bodyPr>
          <a:lstStyle/>
          <a:p>
            <a:endParaRPr lang="en-US" dirty="0"/>
          </a:p>
        </p:txBody>
      </p:sp>
      <p:sp>
        <p:nvSpPr>
          <p:cNvPr id="7" name="Content Placeholder 4">
            <a:extLst>
              <a:ext uri="{FF2B5EF4-FFF2-40B4-BE49-F238E27FC236}">
                <a16:creationId xmlns:a16="http://schemas.microsoft.com/office/drawing/2014/main" id="{20BC0190-8D51-7442-99A9-C763D9B68C21}"/>
              </a:ext>
            </a:extLst>
          </p:cNvPr>
          <p:cNvSpPr txBox="1">
            <a:spLocks/>
          </p:cNvSpPr>
          <p:nvPr/>
        </p:nvSpPr>
        <p:spPr bwMode="auto">
          <a:xfrm>
            <a:off x="835948" y="781408"/>
            <a:ext cx="8251036" cy="415745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0" indent="0" algn="l" defTabSz="457200" rtl="0" eaLnBrk="0" fontAlgn="base" hangingPunct="0">
              <a:spcBef>
                <a:spcPct val="20000"/>
              </a:spcBef>
              <a:spcAft>
                <a:spcPct val="0"/>
              </a:spcAft>
              <a:buClr>
                <a:srgbClr val="B60225"/>
              </a:buClr>
              <a:buFont typeface="Arial"/>
              <a:buNone/>
              <a:defRPr sz="2600" kern="1200" baseline="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B60225"/>
              </a:buClr>
              <a:buFont typeface="Arial"/>
              <a:buChar char="•"/>
              <a:defRPr sz="22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a:buChar char="•"/>
            </a:pPr>
            <a:r>
              <a:rPr lang="en-US" sz="2000" b="1" u="sng" dirty="0">
                <a:solidFill>
                  <a:srgbClr val="000000"/>
                </a:solidFill>
                <a:latin typeface="Verdana" panose="020B0604030504040204" pitchFamily="34" charset="0"/>
                <a:ea typeface="Verdana" panose="020B0604030504040204" pitchFamily="34" charset="0"/>
                <a:cs typeface="Verdana" panose="020B0604030504040204" pitchFamily="34" charset="0"/>
              </a:rPr>
              <a:t>Sexual Orientation:</a:t>
            </a:r>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 refers to physical, romantic and/or emotional attraction </a:t>
            </a:r>
            <a:endParaRPr lang="en-US" sz="1000" b="1" u="sng"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1074420" lvl="2" indent="-342900">
              <a:spcAft>
                <a:spcPts val="300"/>
              </a:spcAft>
            </a:pPr>
            <a:r>
              <a:rPr lang="en-US" sz="1600" b="1" u="sng" dirty="0">
                <a:solidFill>
                  <a:srgbClr val="000000"/>
                </a:solidFill>
                <a:latin typeface="Verdana" panose="020B0604030504040204" pitchFamily="34" charset="0"/>
                <a:ea typeface="Verdana" panose="020B0604030504040204" pitchFamily="34" charset="0"/>
                <a:cs typeface="Verdana" panose="020B0604030504040204" pitchFamily="34" charset="0"/>
              </a:rPr>
              <a:t>Bisexual (bi)</a:t>
            </a:r>
            <a:r>
              <a:rPr lang="en-US" sz="1600" b="1"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Describes a person attracted to people of multiple genders; attracted to men and women.</a:t>
            </a:r>
            <a:endParaRPr lang="en-US" sz="1600" b="1" u="sng"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1074420" lvl="2" indent="-342900">
              <a:spcAft>
                <a:spcPts val="300"/>
              </a:spcAft>
            </a:pPr>
            <a:r>
              <a:rPr lang="en-US" sz="1600" b="1" u="sng" dirty="0">
                <a:solidFill>
                  <a:srgbClr val="000000"/>
                </a:solidFill>
                <a:latin typeface="Verdana" panose="020B0604030504040204" pitchFamily="34" charset="0"/>
                <a:ea typeface="Verdana" panose="020B0604030504040204" pitchFamily="34" charset="0"/>
                <a:cs typeface="Verdana" panose="020B0604030504040204" pitchFamily="34" charset="0"/>
              </a:rPr>
              <a:t>Asexual</a:t>
            </a:r>
            <a:r>
              <a:rPr lang="en-US" sz="1600" b="1"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Describes an individual who does not experience sexual attraction</a:t>
            </a:r>
            <a:endParaRPr lang="en-US" sz="1600" b="1" u="sng"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1074420" lvl="2" indent="-342900">
              <a:spcAft>
                <a:spcPts val="300"/>
              </a:spcAft>
            </a:pPr>
            <a:r>
              <a:rPr lang="en-US" sz="1600" b="1" u="sng" dirty="0">
                <a:solidFill>
                  <a:srgbClr val="000000"/>
                </a:solidFill>
                <a:latin typeface="Verdana" panose="020B0604030504040204" pitchFamily="34" charset="0"/>
                <a:ea typeface="Verdana" panose="020B0604030504040204" pitchFamily="34" charset="0"/>
                <a:cs typeface="Verdana" panose="020B0604030504040204" pitchFamily="34" charset="0"/>
              </a:rPr>
              <a:t>Queer</a:t>
            </a:r>
            <a:r>
              <a:rPr lang="en-US" sz="1600" b="1"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Used by some to describe an individual whose sexual orientation is not exclusively heterosexual; also used to describe gender identity </a:t>
            </a:r>
          </a:p>
          <a:p>
            <a:pPr marL="1074420" lvl="2" indent="-342900">
              <a:spcAft>
                <a:spcPts val="0"/>
              </a:spcAft>
            </a:pPr>
            <a:endParaRPr lang="en-US" sz="8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342900" indent="-342900">
              <a:spcAft>
                <a:spcPts val="300"/>
              </a:spcAft>
              <a:buFont typeface="Arial" panose="020B0604020202020204" pitchFamily="34" charset="0"/>
              <a:buChar char="•"/>
            </a:pPr>
            <a:r>
              <a:rPr lang="en-US" sz="1800" b="1" u="sng" dirty="0">
                <a:solidFill>
                  <a:srgbClr val="000000"/>
                </a:solidFill>
                <a:latin typeface="Verdana" panose="020B0604030504040204" pitchFamily="34" charset="0"/>
                <a:ea typeface="Verdana" panose="020B0604030504040204" pitchFamily="34" charset="0"/>
                <a:cs typeface="Verdana" panose="020B0604030504040204" pitchFamily="34" charset="0"/>
              </a:rPr>
              <a:t>Coming Out:</a:t>
            </a:r>
            <a:r>
              <a:rPr lang="en-US" sz="1800" b="1"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1800" dirty="0">
                <a:solidFill>
                  <a:srgbClr val="000000"/>
                </a:solidFill>
                <a:latin typeface="Verdana" panose="020B0604030504040204" pitchFamily="34" charset="0"/>
                <a:ea typeface="Verdana" panose="020B0604030504040204" pitchFamily="34" charset="0"/>
                <a:cs typeface="Verdana" panose="020B0604030504040204" pitchFamily="34" charset="0"/>
              </a:rPr>
              <a:t>Lifelong process of self-acceptance and disclosure of one’s identity to others. Varying degrees of outness.</a:t>
            </a:r>
            <a:endParaRPr lang="en-US" sz="1800" u="sng"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685800" lvl="1" indent="-457200">
              <a:buFont typeface="Arial" charset="0"/>
              <a:buChar char="•"/>
            </a:pPr>
            <a:endParaRPr lang="en-US" sz="700" u="sng" dirty="0">
              <a:solidFill>
                <a:srgbClr val="000000"/>
              </a:solidFill>
            </a:endParaRPr>
          </a:p>
        </p:txBody>
      </p:sp>
      <p:sp>
        <p:nvSpPr>
          <p:cNvPr id="8" name="TextBox 7">
            <a:extLst>
              <a:ext uri="{FF2B5EF4-FFF2-40B4-BE49-F238E27FC236}">
                <a16:creationId xmlns:a16="http://schemas.microsoft.com/office/drawing/2014/main" id="{8CB945D4-93CC-6648-BA7E-BE68DD9C4F7D}"/>
              </a:ext>
            </a:extLst>
          </p:cNvPr>
          <p:cNvSpPr txBox="1"/>
          <p:nvPr/>
        </p:nvSpPr>
        <p:spPr>
          <a:xfrm>
            <a:off x="1796912" y="4129148"/>
            <a:ext cx="6508512" cy="307777"/>
          </a:xfrm>
          <a:prstGeom prst="rect">
            <a:avLst/>
          </a:prstGeom>
          <a:noFill/>
        </p:spPr>
        <p:txBody>
          <a:bodyPr wrap="none" rtlCol="0">
            <a:spAutoFit/>
          </a:bodyPr>
          <a:lstStyle/>
          <a:p>
            <a:pPr algn="r"/>
            <a:r>
              <a:rPr lang="en-US" sz="1400" b="1" dirty="0">
                <a:solidFill>
                  <a:srgbClr val="C00000"/>
                </a:solidFill>
                <a:latin typeface="Verdana" panose="020B0604030504040204" pitchFamily="34" charset="0"/>
                <a:ea typeface="Verdana" panose="020B0604030504040204" pitchFamily="34" charset="0"/>
                <a:cs typeface="Verdana" panose="020B0604030504040204" pitchFamily="34" charset="0"/>
              </a:rPr>
              <a:t>Do Not Assume that Sexual orientation/attraction = Behaviors</a:t>
            </a:r>
          </a:p>
        </p:txBody>
      </p:sp>
    </p:spTree>
    <p:extLst>
      <p:ext uri="{BB962C8B-B14F-4D97-AF65-F5344CB8AC3E}">
        <p14:creationId xmlns:p14="http://schemas.microsoft.com/office/powerpoint/2010/main" val="422757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ACCA9E-0EC0-DB49-9227-B2E0099DACF6}"/>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C20548B8-E43A-6C43-B501-7F35C88E81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AD17C1-D631-BF42-9BDE-F9AE3F29D151}"/>
              </a:ext>
            </a:extLst>
          </p:cNvPr>
          <p:cNvSpPr>
            <a:spLocks noGrp="1"/>
          </p:cNvSpPr>
          <p:nvPr>
            <p:ph type="sldNum" sz="quarter" idx="12"/>
          </p:nvPr>
        </p:nvSpPr>
        <p:spPr/>
        <p:txBody>
          <a:bodyPr/>
          <a:lstStyle/>
          <a:p>
            <a:fld id="{776B5F2B-FA3D-4555-B059-314E1514E75F}" type="slidenum">
              <a:rPr lang="en-US" smtClean="0"/>
              <a:t>8</a:t>
            </a:fld>
            <a:endParaRPr lang="en-US"/>
          </a:p>
        </p:txBody>
      </p:sp>
      <p:pic>
        <p:nvPicPr>
          <p:cNvPr id="6" name="Picture 4" descr="https://justiceforsisters.files.wordpress.com/2016/07/gender-spectrumen_v3.jpg">
            <a:extLst>
              <a:ext uri="{FF2B5EF4-FFF2-40B4-BE49-F238E27FC236}">
                <a16:creationId xmlns:a16="http://schemas.microsoft.com/office/drawing/2014/main" id="{2E9AD7FC-F3DD-6041-B37A-2E21F419F0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0"/>
            <a:ext cx="5851976"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356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9D48D-F572-D64E-A198-FDE5318C5BFF}"/>
              </a:ext>
            </a:extLst>
          </p:cNvPr>
          <p:cNvSpPr>
            <a:spLocks noGrp="1"/>
          </p:cNvSpPr>
          <p:nvPr>
            <p:ph type="title"/>
          </p:nvPr>
        </p:nvSpPr>
        <p:spPr>
          <a:xfrm>
            <a:off x="609600" y="1809750"/>
            <a:ext cx="8077200" cy="1199966"/>
          </a:xfrm>
        </p:spPr>
        <p:txBody>
          <a:bodyPr/>
          <a:lstStyle/>
          <a:p>
            <a:pPr algn="ctr"/>
            <a:r>
              <a:rPr lang="en-US" dirty="0"/>
              <a:t>Why Does This Matter?</a:t>
            </a:r>
          </a:p>
        </p:txBody>
      </p:sp>
      <p:sp>
        <p:nvSpPr>
          <p:cNvPr id="3" name="Content Placeholder 2">
            <a:extLst>
              <a:ext uri="{FF2B5EF4-FFF2-40B4-BE49-F238E27FC236}">
                <a16:creationId xmlns:a16="http://schemas.microsoft.com/office/drawing/2014/main" id="{1C2AD3B1-DB6F-AA4C-9B36-BADB7CEFFB69}"/>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EA6773D5-4AB8-444D-847E-9683EEAF39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52B494-3FC1-8D44-AD3A-87899AB0B88F}"/>
              </a:ext>
            </a:extLst>
          </p:cNvPr>
          <p:cNvSpPr>
            <a:spLocks noGrp="1"/>
          </p:cNvSpPr>
          <p:nvPr>
            <p:ph type="sldNum" sz="quarter" idx="12"/>
          </p:nvPr>
        </p:nvSpPr>
        <p:spPr/>
        <p:txBody>
          <a:bodyPr/>
          <a:lstStyle/>
          <a:p>
            <a:fld id="{776B5F2B-FA3D-4555-B059-314E1514E75F}" type="slidenum">
              <a:rPr lang="en-US" smtClean="0"/>
              <a:t>9</a:t>
            </a:fld>
            <a:endParaRPr lang="en-US"/>
          </a:p>
        </p:txBody>
      </p:sp>
    </p:spTree>
    <p:extLst>
      <p:ext uri="{BB962C8B-B14F-4D97-AF65-F5344CB8AC3E}">
        <p14:creationId xmlns:p14="http://schemas.microsoft.com/office/powerpoint/2010/main" val="1655635705"/>
      </p:ext>
    </p:extLst>
  </p:cSld>
  <p:clrMapOvr>
    <a:masterClrMapping/>
  </p:clrMapOvr>
</p:sld>
</file>

<file path=ppt/theme/theme1.xml><?xml version="1.0" encoding="utf-8"?>
<a:theme xmlns:a="http://schemas.openxmlformats.org/drawingml/2006/main" name="Stony Brook Medici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treat power point.potx" id="{748907D7-9C4E-4E4F-98A0-48267455CEFE}" vid="{FDA561E0-87AE-4756-BA86-7A98DE58CF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retreat power point</Template>
  <TotalTime>856</TotalTime>
  <Words>1286</Words>
  <Application>Microsoft Macintosh PowerPoint</Application>
  <PresentationFormat>On-screen Show (16:9)</PresentationFormat>
  <Paragraphs>198</Paragraphs>
  <Slides>19</Slides>
  <Notes>8</Notes>
  <HiddenSlides>0</HiddenSlides>
  <MMClips>2</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19</vt:i4>
      </vt:variant>
    </vt:vector>
  </HeadingPairs>
  <TitlesOfParts>
    <vt:vector size="33" baseType="lpstr">
      <vt:lpstr>Adobe Garamond Pro</vt:lpstr>
      <vt:lpstr>Arial</vt:lpstr>
      <vt:lpstr>Calibri</vt:lpstr>
      <vt:lpstr>Courier New</vt:lpstr>
      <vt:lpstr>Effra</vt:lpstr>
      <vt:lpstr>Effra Light</vt:lpstr>
      <vt:lpstr>Effra Medium</vt:lpstr>
      <vt:lpstr>Helvetica</vt:lpstr>
      <vt:lpstr>Montserrat</vt:lpstr>
      <vt:lpstr>Museo Slab 900</vt:lpstr>
      <vt:lpstr>System Font Regular</vt:lpstr>
      <vt:lpstr>Verdana</vt:lpstr>
      <vt:lpstr>Wingdings</vt:lpstr>
      <vt:lpstr>Stony Brook Medicine</vt:lpstr>
      <vt:lpstr>PowerPoint Presentation</vt:lpstr>
      <vt:lpstr>PowerPoint Presentation</vt:lpstr>
      <vt:lpstr>Terminology</vt:lpstr>
      <vt:lpstr>Terminology</vt:lpstr>
      <vt:lpstr>Terminology</vt:lpstr>
      <vt:lpstr>Terminology</vt:lpstr>
      <vt:lpstr>Terminology</vt:lpstr>
      <vt:lpstr>PowerPoint Presentation</vt:lpstr>
      <vt:lpstr>Why Does This Matter?</vt:lpstr>
      <vt:lpstr>LGBT Prevalence</vt:lpstr>
      <vt:lpstr>PowerPoint Presentation</vt:lpstr>
      <vt:lpstr>PowerPoint Presentation</vt:lpstr>
      <vt:lpstr>Case - Discussion</vt:lpstr>
      <vt:lpstr>Case - Discussion</vt:lpstr>
      <vt:lpstr>PowerPoint Presentation</vt:lpstr>
      <vt:lpstr>Case - Discussion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Burdish, Jennifer</dc:creator>
  <cp:lastModifiedBy>Gonzalez, Adam</cp:lastModifiedBy>
  <cp:revision>27</cp:revision>
  <cp:lastPrinted>2020-09-25T13:52:36Z</cp:lastPrinted>
  <dcterms:created xsi:type="dcterms:W3CDTF">2022-03-17T15:45:59Z</dcterms:created>
  <dcterms:modified xsi:type="dcterms:W3CDTF">2022-07-29T16:46:47Z</dcterms:modified>
</cp:coreProperties>
</file>