
<file path=[Content_Types].xml><?xml version="1.0" encoding="utf-8"?>
<Types xmlns="http://schemas.openxmlformats.org/package/2006/content-types">
  <Default Extension="jpeg" ContentType="image/jpeg"/>
  <Default Extension="jpg" ContentType="image/tiff"/>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media/image2.jpg" ContentType="image/jpeg"/>
  <Override PartName="/ppt/media/image3.jpg" ContentType="image/jpeg"/>
  <Override PartName="/ppt/media/image4.jpg" ContentType="image/jpeg"/>
  <Override PartName="/ppt/media/image5.jpg" ContentType="image/jpeg"/>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9"/>
  </p:notesMasterIdLst>
  <p:sldIdLst>
    <p:sldId id="258" r:id="rId2"/>
    <p:sldId id="260" r:id="rId3"/>
    <p:sldId id="287" r:id="rId4"/>
    <p:sldId id="288" r:id="rId5"/>
    <p:sldId id="265" r:id="rId6"/>
    <p:sldId id="286" r:id="rId7"/>
    <p:sldId id="283"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8"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64857"/>
    <a:srgbClr val="AB15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F0BC7A0-90EC-478D-A62A-178291E8E10B}" v="3" dt="2021-04-09T15:07:48.30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0518"/>
    <p:restoredTop sz="94694"/>
  </p:normalViewPr>
  <p:slideViewPr>
    <p:cSldViewPr snapToGrid="0" snapToObjects="1" showGuides="1">
      <p:cViewPr varScale="1">
        <p:scale>
          <a:sx n="96" d="100"/>
          <a:sy n="96" d="100"/>
        </p:scale>
        <p:origin x="176" y="768"/>
      </p:cViewPr>
      <p:guideLst>
        <p:guide orient="horz" pos="1248"/>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notesMaster" Target="notesMasters/notesMaster1.xml"/><Relationship Id="rId14" Type="http://schemas.microsoft.com/office/2015/10/relationships/revisionInfo" Target="revisionInfo.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0E93167D-49A2-47AB-9FCC-91D2E0474E8B}" type="doc">
      <dgm:prSet loTypeId="urn:microsoft.com/office/officeart/2005/8/layout/balance1" loCatId="relationship" qsTypeId="urn:microsoft.com/office/officeart/2005/8/quickstyle/simple1" qsCatId="simple" csTypeId="urn:microsoft.com/office/officeart/2005/8/colors/accent1_2" csCatId="accent1" phldr="1"/>
      <dgm:spPr/>
      <dgm:t>
        <a:bodyPr/>
        <a:lstStyle/>
        <a:p>
          <a:endParaRPr lang="en-US"/>
        </a:p>
      </dgm:t>
    </dgm:pt>
    <dgm:pt modelId="{485CE9C7-3966-481C-A8DE-163AF636B750}">
      <dgm:prSet phldrT="[Text]"/>
      <dgm:spPr>
        <a:solidFill>
          <a:schemeClr val="accent6">
            <a:lumMod val="60000"/>
            <a:lumOff val="40000"/>
            <a:alpha val="90000"/>
          </a:schemeClr>
        </a:solidFill>
      </dgm:spPr>
      <dgm:t>
        <a:bodyPr/>
        <a:lstStyle/>
        <a:p>
          <a:r>
            <a:rPr lang="en-US" dirty="0"/>
            <a:t>Benefits</a:t>
          </a:r>
        </a:p>
      </dgm:t>
    </dgm:pt>
    <dgm:pt modelId="{1953F4BD-1A5A-4740-951C-75DE853945A2}" type="parTrans" cxnId="{44DA81E6-826B-4D5F-9BAE-9D2C4C9B8C4F}">
      <dgm:prSet/>
      <dgm:spPr/>
      <dgm:t>
        <a:bodyPr/>
        <a:lstStyle/>
        <a:p>
          <a:endParaRPr lang="en-US"/>
        </a:p>
      </dgm:t>
    </dgm:pt>
    <dgm:pt modelId="{0ECC11E9-8574-460F-BB18-416B1D753D0F}" type="sibTrans" cxnId="{44DA81E6-826B-4D5F-9BAE-9D2C4C9B8C4F}">
      <dgm:prSet/>
      <dgm:spPr/>
      <dgm:t>
        <a:bodyPr/>
        <a:lstStyle/>
        <a:p>
          <a:endParaRPr lang="en-US"/>
        </a:p>
      </dgm:t>
    </dgm:pt>
    <dgm:pt modelId="{EC3FFFF0-35B3-402E-91F1-690E78A33C42}">
      <dgm:prSet phldrT="[Text]"/>
      <dgm:spPr>
        <a:solidFill>
          <a:srgbClr val="C00000"/>
        </a:solidFill>
      </dgm:spPr>
      <dgm:t>
        <a:bodyPr/>
        <a:lstStyle/>
        <a:p>
          <a:r>
            <a:rPr lang="en-US" dirty="0"/>
            <a:t>Investment does not generate ROI</a:t>
          </a:r>
        </a:p>
      </dgm:t>
    </dgm:pt>
    <dgm:pt modelId="{B27133B8-E40F-4C58-89C4-B49BE560EC5A}" type="parTrans" cxnId="{9EC3BB07-6E7A-4402-A053-4395C1557DE9}">
      <dgm:prSet/>
      <dgm:spPr/>
      <dgm:t>
        <a:bodyPr/>
        <a:lstStyle/>
        <a:p>
          <a:endParaRPr lang="en-US"/>
        </a:p>
      </dgm:t>
    </dgm:pt>
    <dgm:pt modelId="{3BD20224-CEC1-4935-9127-F3F38C8359E5}" type="sibTrans" cxnId="{9EC3BB07-6E7A-4402-A053-4395C1557DE9}">
      <dgm:prSet/>
      <dgm:spPr/>
      <dgm:t>
        <a:bodyPr/>
        <a:lstStyle/>
        <a:p>
          <a:endParaRPr lang="en-US"/>
        </a:p>
      </dgm:t>
    </dgm:pt>
    <dgm:pt modelId="{3254CD77-3E43-4DDB-9BB7-DDEDAB1E7F0E}">
      <dgm:prSet phldrT="[Text]"/>
      <dgm:spPr>
        <a:solidFill>
          <a:srgbClr val="C00000"/>
        </a:solidFill>
      </dgm:spPr>
      <dgm:t>
        <a:bodyPr/>
        <a:lstStyle/>
        <a:p>
          <a:r>
            <a:rPr lang="en-US" dirty="0"/>
            <a:t>Disruption to campus</a:t>
          </a:r>
        </a:p>
      </dgm:t>
    </dgm:pt>
    <dgm:pt modelId="{728F06AF-65CB-499B-A0A0-1D45EB72EBAB}" type="parTrans" cxnId="{D753434A-39A4-44B7-9F2A-6959A5FA9B77}">
      <dgm:prSet/>
      <dgm:spPr/>
      <dgm:t>
        <a:bodyPr/>
        <a:lstStyle/>
        <a:p>
          <a:endParaRPr lang="en-US"/>
        </a:p>
      </dgm:t>
    </dgm:pt>
    <dgm:pt modelId="{6B1096E8-CA98-40A8-8470-F0C62751BC11}" type="sibTrans" cxnId="{D753434A-39A4-44B7-9F2A-6959A5FA9B77}">
      <dgm:prSet/>
      <dgm:spPr/>
      <dgm:t>
        <a:bodyPr/>
        <a:lstStyle/>
        <a:p>
          <a:endParaRPr lang="en-US"/>
        </a:p>
      </dgm:t>
    </dgm:pt>
    <dgm:pt modelId="{59361D3F-69C7-4BDB-804C-3B0263A626BF}">
      <dgm:prSet phldrT="[Text]"/>
      <dgm:spPr/>
      <dgm:t>
        <a:bodyPr/>
        <a:lstStyle/>
        <a:p>
          <a:endParaRPr lang="en-US"/>
        </a:p>
      </dgm:t>
    </dgm:pt>
    <dgm:pt modelId="{8F05AB7B-6377-4B60-A788-161E7B839955}" type="parTrans" cxnId="{B2A1CCF6-5BB0-4973-BE8E-B70FBFE9ADE6}">
      <dgm:prSet/>
      <dgm:spPr/>
      <dgm:t>
        <a:bodyPr/>
        <a:lstStyle/>
        <a:p>
          <a:endParaRPr lang="en-US"/>
        </a:p>
      </dgm:t>
    </dgm:pt>
    <dgm:pt modelId="{EEB0E88B-793D-4BDD-B1CE-521613095D0B}" type="sibTrans" cxnId="{B2A1CCF6-5BB0-4973-BE8E-B70FBFE9ADE6}">
      <dgm:prSet/>
      <dgm:spPr/>
      <dgm:t>
        <a:bodyPr/>
        <a:lstStyle/>
        <a:p>
          <a:endParaRPr lang="en-US"/>
        </a:p>
      </dgm:t>
    </dgm:pt>
    <dgm:pt modelId="{95CFFFFF-57AF-4B9B-B26D-6688F30F7B36}">
      <dgm:prSet phldrT="[Text]"/>
      <dgm:spPr/>
      <dgm:t>
        <a:bodyPr/>
        <a:lstStyle/>
        <a:p>
          <a:endParaRPr lang="en-US"/>
        </a:p>
      </dgm:t>
    </dgm:pt>
    <dgm:pt modelId="{1D5234C3-82C7-462A-BB37-8240BB3DF290}" type="parTrans" cxnId="{0FBD2131-62C1-4EBB-87C2-165741D81F09}">
      <dgm:prSet/>
      <dgm:spPr/>
      <dgm:t>
        <a:bodyPr/>
        <a:lstStyle/>
        <a:p>
          <a:endParaRPr lang="en-US"/>
        </a:p>
      </dgm:t>
    </dgm:pt>
    <dgm:pt modelId="{0B095C51-93B1-4D8C-B891-3392FD14535A}" type="sibTrans" cxnId="{0FBD2131-62C1-4EBB-87C2-165741D81F09}">
      <dgm:prSet/>
      <dgm:spPr/>
      <dgm:t>
        <a:bodyPr/>
        <a:lstStyle/>
        <a:p>
          <a:endParaRPr lang="en-US"/>
        </a:p>
      </dgm:t>
    </dgm:pt>
    <dgm:pt modelId="{F6B6C734-7413-4CA3-9F1F-6E67F2BC679A}">
      <dgm:prSet phldrT="[Text]"/>
      <dgm:spPr/>
      <dgm:t>
        <a:bodyPr/>
        <a:lstStyle/>
        <a:p>
          <a:endParaRPr lang="en-US"/>
        </a:p>
      </dgm:t>
    </dgm:pt>
    <dgm:pt modelId="{ED35FCD5-01F5-496C-AF3D-E1EE936048E7}" type="parTrans" cxnId="{77F34ADE-6E7D-4806-9D86-BE8E44E481EA}">
      <dgm:prSet/>
      <dgm:spPr/>
      <dgm:t>
        <a:bodyPr/>
        <a:lstStyle/>
        <a:p>
          <a:endParaRPr lang="en-US"/>
        </a:p>
      </dgm:t>
    </dgm:pt>
    <dgm:pt modelId="{81809E97-1393-4171-82A0-0CCB559773BE}" type="sibTrans" cxnId="{77F34ADE-6E7D-4806-9D86-BE8E44E481EA}">
      <dgm:prSet/>
      <dgm:spPr/>
      <dgm:t>
        <a:bodyPr/>
        <a:lstStyle/>
        <a:p>
          <a:endParaRPr lang="en-US"/>
        </a:p>
      </dgm:t>
    </dgm:pt>
    <dgm:pt modelId="{1DEDC376-E47A-4DD1-9C56-6C3F8D9ABA8F}">
      <dgm:prSet phldrT="[Text]"/>
      <dgm:spPr/>
      <dgm:t>
        <a:bodyPr/>
        <a:lstStyle/>
        <a:p>
          <a:endParaRPr lang="en-US"/>
        </a:p>
      </dgm:t>
    </dgm:pt>
    <dgm:pt modelId="{15A32E1C-9FA1-4081-911C-94242975C4DB}" type="parTrans" cxnId="{D34AF41B-9570-40EB-A45F-39B0B5155E1B}">
      <dgm:prSet/>
      <dgm:spPr/>
      <dgm:t>
        <a:bodyPr/>
        <a:lstStyle/>
        <a:p>
          <a:endParaRPr lang="en-US"/>
        </a:p>
      </dgm:t>
    </dgm:pt>
    <dgm:pt modelId="{609C6365-1AC6-48AC-A514-EDE8EB6BC5EA}" type="sibTrans" cxnId="{D34AF41B-9570-40EB-A45F-39B0B5155E1B}">
      <dgm:prSet/>
      <dgm:spPr/>
      <dgm:t>
        <a:bodyPr/>
        <a:lstStyle/>
        <a:p>
          <a:endParaRPr lang="en-US"/>
        </a:p>
      </dgm:t>
    </dgm:pt>
    <dgm:pt modelId="{0C683CEA-8319-40B4-99FA-7615B9E90416}">
      <dgm:prSet phldrT="[Text]"/>
      <dgm:spPr/>
      <dgm:t>
        <a:bodyPr/>
        <a:lstStyle/>
        <a:p>
          <a:endParaRPr lang="en-US"/>
        </a:p>
      </dgm:t>
    </dgm:pt>
    <dgm:pt modelId="{8D900860-D638-4522-B6FE-F7568394E5F5}" type="parTrans" cxnId="{4AB998CD-4B4F-4A5D-84F0-80BEC5189236}">
      <dgm:prSet/>
      <dgm:spPr/>
      <dgm:t>
        <a:bodyPr/>
        <a:lstStyle/>
        <a:p>
          <a:endParaRPr lang="en-US"/>
        </a:p>
      </dgm:t>
    </dgm:pt>
    <dgm:pt modelId="{F9878A2C-D1FE-4651-8EC1-0B90186FFF43}" type="sibTrans" cxnId="{4AB998CD-4B4F-4A5D-84F0-80BEC5189236}">
      <dgm:prSet/>
      <dgm:spPr/>
      <dgm:t>
        <a:bodyPr/>
        <a:lstStyle/>
        <a:p>
          <a:endParaRPr lang="en-US"/>
        </a:p>
      </dgm:t>
    </dgm:pt>
    <dgm:pt modelId="{3EBF043B-1963-487B-9D15-EDE5BFC632EA}">
      <dgm:prSet phldrT="[Text]"/>
      <dgm:spPr/>
      <dgm:t>
        <a:bodyPr/>
        <a:lstStyle/>
        <a:p>
          <a:endParaRPr lang="en-US" dirty="0"/>
        </a:p>
      </dgm:t>
    </dgm:pt>
    <dgm:pt modelId="{309F3BEF-2297-42B9-9BBD-0FD52F080985}" type="parTrans" cxnId="{8B0D3731-F225-4ADC-BD43-0CF1518B556B}">
      <dgm:prSet/>
      <dgm:spPr/>
      <dgm:t>
        <a:bodyPr/>
        <a:lstStyle/>
        <a:p>
          <a:endParaRPr lang="en-US"/>
        </a:p>
      </dgm:t>
    </dgm:pt>
    <dgm:pt modelId="{43759102-7472-4B0F-862A-577A1FE2DE11}" type="sibTrans" cxnId="{8B0D3731-F225-4ADC-BD43-0CF1518B556B}">
      <dgm:prSet/>
      <dgm:spPr/>
      <dgm:t>
        <a:bodyPr/>
        <a:lstStyle/>
        <a:p>
          <a:endParaRPr lang="en-US"/>
        </a:p>
      </dgm:t>
    </dgm:pt>
    <dgm:pt modelId="{BD3A9F1A-2455-41BC-AF43-2D4D6D6C40A2}">
      <dgm:prSet phldrT="[Text]"/>
      <dgm:spPr>
        <a:solidFill>
          <a:schemeClr val="accent6">
            <a:lumMod val="75000"/>
          </a:schemeClr>
        </a:solidFill>
      </dgm:spPr>
      <dgm:t>
        <a:bodyPr/>
        <a:lstStyle/>
        <a:p>
          <a:r>
            <a:rPr lang="en-US" dirty="0"/>
            <a:t>Promote SBU Mission</a:t>
          </a:r>
        </a:p>
      </dgm:t>
    </dgm:pt>
    <dgm:pt modelId="{32E5FAB7-C0FB-4307-9AFE-3DADD7341AEC}" type="parTrans" cxnId="{AE693979-415E-4366-BD55-C4CAC33A2D1B}">
      <dgm:prSet/>
      <dgm:spPr/>
      <dgm:t>
        <a:bodyPr/>
        <a:lstStyle/>
        <a:p>
          <a:endParaRPr lang="en-US"/>
        </a:p>
      </dgm:t>
    </dgm:pt>
    <dgm:pt modelId="{BC97C511-0BBA-46BE-B758-15C9B556CD14}" type="sibTrans" cxnId="{AE693979-415E-4366-BD55-C4CAC33A2D1B}">
      <dgm:prSet/>
      <dgm:spPr/>
      <dgm:t>
        <a:bodyPr/>
        <a:lstStyle/>
        <a:p>
          <a:endParaRPr lang="en-US"/>
        </a:p>
      </dgm:t>
    </dgm:pt>
    <dgm:pt modelId="{0C725BFE-CE2D-487F-A5D0-F59964924979}">
      <dgm:prSet phldrT="[Text]"/>
      <dgm:spPr>
        <a:solidFill>
          <a:schemeClr val="accent6">
            <a:lumMod val="75000"/>
          </a:schemeClr>
        </a:solidFill>
      </dgm:spPr>
      <dgm:t>
        <a:bodyPr/>
        <a:lstStyle/>
        <a:p>
          <a:r>
            <a:rPr lang="en-US" dirty="0"/>
            <a:t>Home Turf for conferences</a:t>
          </a:r>
        </a:p>
      </dgm:t>
    </dgm:pt>
    <dgm:pt modelId="{19D9B977-FA99-4A7E-AFBD-F8C7C9DF992F}" type="parTrans" cxnId="{5F68F770-9CB8-4504-ADD3-75C135899BCF}">
      <dgm:prSet/>
      <dgm:spPr/>
      <dgm:t>
        <a:bodyPr/>
        <a:lstStyle/>
        <a:p>
          <a:endParaRPr lang="en-US"/>
        </a:p>
      </dgm:t>
    </dgm:pt>
    <dgm:pt modelId="{9FCA23FC-63CB-4417-88A3-438FCB59FFE4}" type="sibTrans" cxnId="{5F68F770-9CB8-4504-ADD3-75C135899BCF}">
      <dgm:prSet/>
      <dgm:spPr/>
      <dgm:t>
        <a:bodyPr/>
        <a:lstStyle/>
        <a:p>
          <a:endParaRPr lang="en-US"/>
        </a:p>
      </dgm:t>
    </dgm:pt>
    <dgm:pt modelId="{266E2C43-983D-438D-9586-EE1B138C4EE8}">
      <dgm:prSet phldrT="[Text]"/>
      <dgm:spPr>
        <a:solidFill>
          <a:srgbClr val="E64857">
            <a:alpha val="90000"/>
          </a:srgbClr>
        </a:solidFill>
      </dgm:spPr>
      <dgm:t>
        <a:bodyPr/>
        <a:lstStyle/>
        <a:p>
          <a:r>
            <a:rPr lang="en-US"/>
            <a:t>Risks</a:t>
          </a:r>
        </a:p>
      </dgm:t>
    </dgm:pt>
    <dgm:pt modelId="{81BAFB5B-2BD9-44BF-BFE3-4EA04EBE629D}" type="parTrans" cxnId="{CEFEA7CB-B51F-4E72-ACF1-14CB124412AA}">
      <dgm:prSet/>
      <dgm:spPr/>
      <dgm:t>
        <a:bodyPr/>
        <a:lstStyle/>
        <a:p>
          <a:endParaRPr lang="en-US"/>
        </a:p>
      </dgm:t>
    </dgm:pt>
    <dgm:pt modelId="{BDB53CA2-A178-4B4E-B33E-63E0CC3FB9D4}" type="sibTrans" cxnId="{CEFEA7CB-B51F-4E72-ACF1-14CB124412AA}">
      <dgm:prSet/>
      <dgm:spPr/>
      <dgm:t>
        <a:bodyPr/>
        <a:lstStyle/>
        <a:p>
          <a:endParaRPr lang="en-US"/>
        </a:p>
      </dgm:t>
    </dgm:pt>
    <dgm:pt modelId="{0874CC1C-70D1-4706-83E9-DA23DAEBC998}">
      <dgm:prSet phldrT="[Text]"/>
      <dgm:spPr>
        <a:solidFill>
          <a:schemeClr val="accent6">
            <a:lumMod val="75000"/>
          </a:schemeClr>
        </a:solidFill>
      </dgm:spPr>
      <dgm:t>
        <a:bodyPr/>
        <a:lstStyle/>
        <a:p>
          <a:r>
            <a:rPr lang="en-US" dirty="0"/>
            <a:t>Positive Revenue</a:t>
          </a:r>
        </a:p>
      </dgm:t>
    </dgm:pt>
    <dgm:pt modelId="{1CC63CCD-2B8C-4896-9AD3-7BD2758006E4}" type="parTrans" cxnId="{1A7DF5F2-6704-41A0-A99A-E82129542857}">
      <dgm:prSet/>
      <dgm:spPr/>
      <dgm:t>
        <a:bodyPr/>
        <a:lstStyle/>
        <a:p>
          <a:endParaRPr lang="en-US"/>
        </a:p>
      </dgm:t>
    </dgm:pt>
    <dgm:pt modelId="{EC1190B4-E185-4213-BFB0-4FDB310FF96F}" type="sibTrans" cxnId="{1A7DF5F2-6704-41A0-A99A-E82129542857}">
      <dgm:prSet/>
      <dgm:spPr/>
      <dgm:t>
        <a:bodyPr/>
        <a:lstStyle/>
        <a:p>
          <a:endParaRPr lang="en-US"/>
        </a:p>
      </dgm:t>
    </dgm:pt>
    <dgm:pt modelId="{4388DEAF-D558-48BF-83E9-581F9659B2AE}">
      <dgm:prSet phldrT="[Text]"/>
      <dgm:spPr>
        <a:solidFill>
          <a:schemeClr val="accent6">
            <a:lumMod val="75000"/>
          </a:schemeClr>
        </a:solidFill>
      </dgm:spPr>
      <dgm:t>
        <a:bodyPr/>
        <a:lstStyle/>
        <a:p>
          <a:r>
            <a:rPr lang="en-US" dirty="0"/>
            <a:t>Risk Mitigation</a:t>
          </a:r>
        </a:p>
      </dgm:t>
    </dgm:pt>
    <dgm:pt modelId="{53C401A8-4BB7-4BCC-84B9-25DD211C4B8C}" type="parTrans" cxnId="{FD396D25-C64B-4332-B086-EA21A293AA1B}">
      <dgm:prSet/>
      <dgm:spPr/>
      <dgm:t>
        <a:bodyPr/>
        <a:lstStyle/>
        <a:p>
          <a:endParaRPr lang="en-US"/>
        </a:p>
      </dgm:t>
    </dgm:pt>
    <dgm:pt modelId="{12880B96-44DF-4F85-A1B5-B89DC6FAEF79}" type="sibTrans" cxnId="{FD396D25-C64B-4332-B086-EA21A293AA1B}">
      <dgm:prSet/>
      <dgm:spPr/>
      <dgm:t>
        <a:bodyPr/>
        <a:lstStyle/>
        <a:p>
          <a:endParaRPr lang="en-US"/>
        </a:p>
      </dgm:t>
    </dgm:pt>
    <dgm:pt modelId="{5F3AC788-C679-477C-95D3-CEDD88AE0239}">
      <dgm:prSet phldrT="[Text]"/>
      <dgm:spPr>
        <a:solidFill>
          <a:srgbClr val="C00000"/>
        </a:solidFill>
      </dgm:spPr>
      <dgm:t>
        <a:bodyPr/>
        <a:lstStyle/>
        <a:p>
          <a:r>
            <a:rPr lang="en-US" dirty="0"/>
            <a:t>Ineffective  execution</a:t>
          </a:r>
        </a:p>
      </dgm:t>
    </dgm:pt>
    <dgm:pt modelId="{3BAC95F3-824D-4A29-B263-93172A60F0F3}" type="parTrans" cxnId="{5F9DBCC1-0652-49A2-8091-0C10FD189D6C}">
      <dgm:prSet/>
      <dgm:spPr/>
      <dgm:t>
        <a:bodyPr/>
        <a:lstStyle/>
        <a:p>
          <a:endParaRPr lang="en-US"/>
        </a:p>
      </dgm:t>
    </dgm:pt>
    <dgm:pt modelId="{6A0A5C9A-0BC8-4439-BE88-C60B0668370C}" type="sibTrans" cxnId="{5F9DBCC1-0652-49A2-8091-0C10FD189D6C}">
      <dgm:prSet/>
      <dgm:spPr/>
      <dgm:t>
        <a:bodyPr/>
        <a:lstStyle/>
        <a:p>
          <a:endParaRPr lang="en-US"/>
        </a:p>
      </dgm:t>
    </dgm:pt>
    <dgm:pt modelId="{7DBCA900-7369-497A-B4B1-BA2933DF6EE2}" type="pres">
      <dgm:prSet presAssocID="{0E93167D-49A2-47AB-9FCC-91D2E0474E8B}" presName="outerComposite" presStyleCnt="0">
        <dgm:presLayoutVars>
          <dgm:chMax val="2"/>
          <dgm:animLvl val="lvl"/>
          <dgm:resizeHandles val="exact"/>
        </dgm:presLayoutVars>
      </dgm:prSet>
      <dgm:spPr/>
    </dgm:pt>
    <dgm:pt modelId="{4EF2D4DC-ACE4-4854-B287-15C494732BA5}" type="pres">
      <dgm:prSet presAssocID="{0E93167D-49A2-47AB-9FCC-91D2E0474E8B}" presName="dummyMaxCanvas" presStyleCnt="0"/>
      <dgm:spPr/>
    </dgm:pt>
    <dgm:pt modelId="{EDDEA814-1926-442D-AEAA-C72516D493F5}" type="pres">
      <dgm:prSet presAssocID="{0E93167D-49A2-47AB-9FCC-91D2E0474E8B}" presName="parentComposite" presStyleCnt="0"/>
      <dgm:spPr/>
    </dgm:pt>
    <dgm:pt modelId="{3A358F5C-BDF5-41F3-A6DA-1D0EB259C74E}" type="pres">
      <dgm:prSet presAssocID="{0E93167D-49A2-47AB-9FCC-91D2E0474E8B}" presName="parent1" presStyleLbl="alignAccFollowNode1" presStyleIdx="0" presStyleCnt="4" custScaleX="70851" custScaleY="53673" custLinFactNeighborX="-11877" custLinFactNeighborY="41456">
        <dgm:presLayoutVars>
          <dgm:chMax val="4"/>
        </dgm:presLayoutVars>
      </dgm:prSet>
      <dgm:spPr/>
    </dgm:pt>
    <dgm:pt modelId="{1AB887D7-71E7-4159-A8F1-79AC9294C68F}" type="pres">
      <dgm:prSet presAssocID="{0E93167D-49A2-47AB-9FCC-91D2E0474E8B}" presName="parent2" presStyleLbl="alignAccFollowNode1" presStyleIdx="1" presStyleCnt="4" custScaleX="70851" custScaleY="53673" custLinFactNeighborX="-11877" custLinFactNeighborY="41456">
        <dgm:presLayoutVars>
          <dgm:chMax val="4"/>
        </dgm:presLayoutVars>
      </dgm:prSet>
      <dgm:spPr/>
    </dgm:pt>
    <dgm:pt modelId="{EBBE78AA-28C5-4EBF-B078-03A18384441F}" type="pres">
      <dgm:prSet presAssocID="{0E93167D-49A2-47AB-9FCC-91D2E0474E8B}" presName="childrenComposite" presStyleCnt="0"/>
      <dgm:spPr/>
    </dgm:pt>
    <dgm:pt modelId="{B79BE2F9-2D26-470C-8B47-DD7FB5DEE3D3}" type="pres">
      <dgm:prSet presAssocID="{0E93167D-49A2-47AB-9FCC-91D2E0474E8B}" presName="dummyMaxCanvas_ChildArea" presStyleCnt="0"/>
      <dgm:spPr/>
    </dgm:pt>
    <dgm:pt modelId="{50FECFD9-8103-4A63-A72A-59B007DA47DD}" type="pres">
      <dgm:prSet presAssocID="{0E93167D-49A2-47AB-9FCC-91D2E0474E8B}" presName="fulcrum" presStyleLbl="alignAccFollowNode1" presStyleIdx="2" presStyleCnt="4"/>
      <dgm:spPr>
        <a:solidFill>
          <a:schemeClr val="bg2">
            <a:lumMod val="10000"/>
            <a:alpha val="90000"/>
          </a:schemeClr>
        </a:solidFill>
      </dgm:spPr>
    </dgm:pt>
    <dgm:pt modelId="{1ABF8F06-D2CC-4098-A03B-EECF6DC3FBE3}" type="pres">
      <dgm:prSet presAssocID="{0E93167D-49A2-47AB-9FCC-91D2E0474E8B}" presName="balance_43" presStyleLbl="alignAccFollowNode1" presStyleIdx="3" presStyleCnt="4">
        <dgm:presLayoutVars>
          <dgm:bulletEnabled val="1"/>
        </dgm:presLayoutVars>
      </dgm:prSet>
      <dgm:spPr>
        <a:solidFill>
          <a:schemeClr val="bg2">
            <a:lumMod val="25000"/>
            <a:alpha val="90000"/>
          </a:schemeClr>
        </a:solidFill>
      </dgm:spPr>
    </dgm:pt>
    <dgm:pt modelId="{23984849-21BB-4E40-970C-0013EF124531}" type="pres">
      <dgm:prSet presAssocID="{0E93167D-49A2-47AB-9FCC-91D2E0474E8B}" presName="left_43_1" presStyleLbl="node1" presStyleIdx="0" presStyleCnt="7">
        <dgm:presLayoutVars>
          <dgm:bulletEnabled val="1"/>
        </dgm:presLayoutVars>
      </dgm:prSet>
      <dgm:spPr/>
    </dgm:pt>
    <dgm:pt modelId="{F510B271-9BB3-4E9C-B8C5-B0B826EDB116}" type="pres">
      <dgm:prSet presAssocID="{0E93167D-49A2-47AB-9FCC-91D2E0474E8B}" presName="left_43_2" presStyleLbl="node1" presStyleIdx="1" presStyleCnt="7">
        <dgm:presLayoutVars>
          <dgm:bulletEnabled val="1"/>
        </dgm:presLayoutVars>
      </dgm:prSet>
      <dgm:spPr/>
    </dgm:pt>
    <dgm:pt modelId="{FFF326BA-DEE0-4A14-894D-03707FD61EE8}" type="pres">
      <dgm:prSet presAssocID="{0E93167D-49A2-47AB-9FCC-91D2E0474E8B}" presName="left_43_3" presStyleLbl="node1" presStyleIdx="2" presStyleCnt="7">
        <dgm:presLayoutVars>
          <dgm:bulletEnabled val="1"/>
        </dgm:presLayoutVars>
      </dgm:prSet>
      <dgm:spPr/>
    </dgm:pt>
    <dgm:pt modelId="{244799E1-1340-4950-83AA-562267F9C3F2}" type="pres">
      <dgm:prSet presAssocID="{0E93167D-49A2-47AB-9FCC-91D2E0474E8B}" presName="left_43_4" presStyleLbl="node1" presStyleIdx="3" presStyleCnt="7">
        <dgm:presLayoutVars>
          <dgm:bulletEnabled val="1"/>
        </dgm:presLayoutVars>
      </dgm:prSet>
      <dgm:spPr/>
    </dgm:pt>
    <dgm:pt modelId="{E2F2A444-6131-4D30-A85C-36A21A1BC116}" type="pres">
      <dgm:prSet presAssocID="{0E93167D-49A2-47AB-9FCC-91D2E0474E8B}" presName="right_43_1" presStyleLbl="node1" presStyleIdx="4" presStyleCnt="7">
        <dgm:presLayoutVars>
          <dgm:bulletEnabled val="1"/>
        </dgm:presLayoutVars>
      </dgm:prSet>
      <dgm:spPr/>
    </dgm:pt>
    <dgm:pt modelId="{3026A021-DC42-411A-8B9E-431F117414D0}" type="pres">
      <dgm:prSet presAssocID="{0E93167D-49A2-47AB-9FCC-91D2E0474E8B}" presName="right_43_2" presStyleLbl="node1" presStyleIdx="5" presStyleCnt="7">
        <dgm:presLayoutVars>
          <dgm:bulletEnabled val="1"/>
        </dgm:presLayoutVars>
      </dgm:prSet>
      <dgm:spPr/>
    </dgm:pt>
    <dgm:pt modelId="{914F1AFA-6470-4C43-9CEC-2BDA08D79AB1}" type="pres">
      <dgm:prSet presAssocID="{0E93167D-49A2-47AB-9FCC-91D2E0474E8B}" presName="right_43_3" presStyleLbl="node1" presStyleIdx="6" presStyleCnt="7">
        <dgm:presLayoutVars>
          <dgm:bulletEnabled val="1"/>
        </dgm:presLayoutVars>
      </dgm:prSet>
      <dgm:spPr/>
    </dgm:pt>
  </dgm:ptLst>
  <dgm:cxnLst>
    <dgm:cxn modelId="{9EC3BB07-6E7A-4402-A053-4395C1557DE9}" srcId="{266E2C43-983D-438D-9586-EE1B138C4EE8}" destId="{EC3FFFF0-35B3-402E-91F1-690E78A33C42}" srcOrd="0" destOrd="0" parTransId="{B27133B8-E40F-4C58-89C4-B49BE560EC5A}" sibTransId="{3BD20224-CEC1-4935-9127-F3F38C8359E5}"/>
    <dgm:cxn modelId="{0AAFFA0E-35C6-47FA-BB16-8CD68E0D9157}" type="presOf" srcId="{BD3A9F1A-2455-41BC-AF43-2D4D6D6C40A2}" destId="{23984849-21BB-4E40-970C-0013EF124531}" srcOrd="0" destOrd="0" presId="urn:microsoft.com/office/officeart/2005/8/layout/balance1"/>
    <dgm:cxn modelId="{D34AF41B-9570-40EB-A45F-39B0B5155E1B}" srcId="{59361D3F-69C7-4BDB-804C-3B0263A626BF}" destId="{1DEDC376-E47A-4DD1-9C56-6C3F8D9ABA8F}" srcOrd="2" destOrd="0" parTransId="{15A32E1C-9FA1-4081-911C-94242975C4DB}" sibTransId="{609C6365-1AC6-48AC-A514-EDE8EB6BC5EA}"/>
    <dgm:cxn modelId="{FD396D25-C64B-4332-B086-EA21A293AA1B}" srcId="{485CE9C7-3966-481C-A8DE-163AF636B750}" destId="{4388DEAF-D558-48BF-83E9-581F9659B2AE}" srcOrd="2" destOrd="0" parTransId="{53C401A8-4BB7-4BCC-84B9-25DD211C4B8C}" sibTransId="{12880B96-44DF-4F85-A1B5-B89DC6FAEF79}"/>
    <dgm:cxn modelId="{0FBD2131-62C1-4EBB-87C2-165741D81F09}" srcId="{59361D3F-69C7-4BDB-804C-3B0263A626BF}" destId="{95CFFFFF-57AF-4B9B-B26D-6688F30F7B36}" srcOrd="0" destOrd="0" parTransId="{1D5234C3-82C7-462A-BB37-8240BB3DF290}" sibTransId="{0B095C51-93B1-4D8C-B891-3392FD14535A}"/>
    <dgm:cxn modelId="{8B0D3731-F225-4ADC-BD43-0CF1518B556B}" srcId="{59361D3F-69C7-4BDB-804C-3B0263A626BF}" destId="{3EBF043B-1963-487B-9D15-EDE5BFC632EA}" srcOrd="4" destOrd="0" parTransId="{309F3BEF-2297-42B9-9BBD-0FD52F080985}" sibTransId="{43759102-7472-4B0F-862A-577A1FE2DE11}"/>
    <dgm:cxn modelId="{D753434A-39A4-44B7-9F2A-6959A5FA9B77}" srcId="{266E2C43-983D-438D-9586-EE1B138C4EE8}" destId="{3254CD77-3E43-4DDB-9BB7-DDEDAB1E7F0E}" srcOrd="2" destOrd="0" parTransId="{728F06AF-65CB-499B-A0A0-1D45EB72EBAB}" sibTransId="{6B1096E8-CA98-40A8-8470-F0C62751BC11}"/>
    <dgm:cxn modelId="{8C91A651-151B-4137-999D-4BC98297E338}" type="presOf" srcId="{0C725BFE-CE2D-487F-A5D0-F59964924979}" destId="{F510B271-9BB3-4E9C-B8C5-B0B826EDB116}" srcOrd="0" destOrd="0" presId="urn:microsoft.com/office/officeart/2005/8/layout/balance1"/>
    <dgm:cxn modelId="{C943B75E-66CC-4D90-89E1-0CADD16B7840}" type="presOf" srcId="{EC3FFFF0-35B3-402E-91F1-690E78A33C42}" destId="{E2F2A444-6131-4D30-A85C-36A21A1BC116}" srcOrd="0" destOrd="0" presId="urn:microsoft.com/office/officeart/2005/8/layout/balance1"/>
    <dgm:cxn modelId="{1338616D-CEE1-4845-A957-F345A79F15EF}" type="presOf" srcId="{0E93167D-49A2-47AB-9FCC-91D2E0474E8B}" destId="{7DBCA900-7369-497A-B4B1-BA2933DF6EE2}" srcOrd="0" destOrd="0" presId="urn:microsoft.com/office/officeart/2005/8/layout/balance1"/>
    <dgm:cxn modelId="{5F68F770-9CB8-4504-ADD3-75C135899BCF}" srcId="{485CE9C7-3966-481C-A8DE-163AF636B750}" destId="{0C725BFE-CE2D-487F-A5D0-F59964924979}" srcOrd="1" destOrd="0" parTransId="{19D9B977-FA99-4A7E-AFBD-F8C7C9DF992F}" sibTransId="{9FCA23FC-63CB-4417-88A3-438FCB59FFE4}"/>
    <dgm:cxn modelId="{AE693979-415E-4366-BD55-C4CAC33A2D1B}" srcId="{485CE9C7-3966-481C-A8DE-163AF636B750}" destId="{BD3A9F1A-2455-41BC-AF43-2D4D6D6C40A2}" srcOrd="0" destOrd="0" parTransId="{32E5FAB7-C0FB-4307-9AFE-3DADD7341AEC}" sibTransId="{BC97C511-0BBA-46BE-B758-15C9B556CD14}"/>
    <dgm:cxn modelId="{E6189F93-8AD2-469D-BD65-9C3589D3C173}" type="presOf" srcId="{485CE9C7-3966-481C-A8DE-163AF636B750}" destId="{3A358F5C-BDF5-41F3-A6DA-1D0EB259C74E}" srcOrd="0" destOrd="0" presId="urn:microsoft.com/office/officeart/2005/8/layout/balance1"/>
    <dgm:cxn modelId="{D5A1E19E-A3F8-4959-802F-18821B80E37C}" type="presOf" srcId="{3254CD77-3E43-4DDB-9BB7-DDEDAB1E7F0E}" destId="{914F1AFA-6470-4C43-9CEC-2BDA08D79AB1}" srcOrd="0" destOrd="0" presId="urn:microsoft.com/office/officeart/2005/8/layout/balance1"/>
    <dgm:cxn modelId="{BCA5E8A3-8D56-430E-B37F-0349B3E56C9A}" type="presOf" srcId="{5F3AC788-C679-477C-95D3-CEDD88AE0239}" destId="{3026A021-DC42-411A-8B9E-431F117414D0}" srcOrd="0" destOrd="0" presId="urn:microsoft.com/office/officeart/2005/8/layout/balance1"/>
    <dgm:cxn modelId="{47881ABA-9EE7-4762-9923-F54F302AE7C2}" type="presOf" srcId="{266E2C43-983D-438D-9586-EE1B138C4EE8}" destId="{1AB887D7-71E7-4159-A8F1-79AC9294C68F}" srcOrd="0" destOrd="0" presId="urn:microsoft.com/office/officeart/2005/8/layout/balance1"/>
    <dgm:cxn modelId="{5F9DBCC1-0652-49A2-8091-0C10FD189D6C}" srcId="{266E2C43-983D-438D-9586-EE1B138C4EE8}" destId="{5F3AC788-C679-477C-95D3-CEDD88AE0239}" srcOrd="1" destOrd="0" parTransId="{3BAC95F3-824D-4A29-B263-93172A60F0F3}" sibTransId="{6A0A5C9A-0BC8-4439-BE88-C60B0668370C}"/>
    <dgm:cxn modelId="{CEFEA7CB-B51F-4E72-ACF1-14CB124412AA}" srcId="{0E93167D-49A2-47AB-9FCC-91D2E0474E8B}" destId="{266E2C43-983D-438D-9586-EE1B138C4EE8}" srcOrd="1" destOrd="0" parTransId="{81BAFB5B-2BD9-44BF-BFE3-4EA04EBE629D}" sibTransId="{BDB53CA2-A178-4B4E-B33E-63E0CC3FB9D4}"/>
    <dgm:cxn modelId="{4AB998CD-4B4F-4A5D-84F0-80BEC5189236}" srcId="{59361D3F-69C7-4BDB-804C-3B0263A626BF}" destId="{0C683CEA-8319-40B4-99FA-7615B9E90416}" srcOrd="3" destOrd="0" parTransId="{8D900860-D638-4522-B6FE-F7568394E5F5}" sibTransId="{F9878A2C-D1FE-4651-8EC1-0B90186FFF43}"/>
    <dgm:cxn modelId="{77F34ADE-6E7D-4806-9D86-BE8E44E481EA}" srcId="{59361D3F-69C7-4BDB-804C-3B0263A626BF}" destId="{F6B6C734-7413-4CA3-9F1F-6E67F2BC679A}" srcOrd="1" destOrd="0" parTransId="{ED35FCD5-01F5-496C-AF3D-E1EE936048E7}" sibTransId="{81809E97-1393-4171-82A0-0CCB559773BE}"/>
    <dgm:cxn modelId="{19134EDF-4348-4B66-8300-4EC3A5C0137B}" type="presOf" srcId="{4388DEAF-D558-48BF-83E9-581F9659B2AE}" destId="{FFF326BA-DEE0-4A14-894D-03707FD61EE8}" srcOrd="0" destOrd="0" presId="urn:microsoft.com/office/officeart/2005/8/layout/balance1"/>
    <dgm:cxn modelId="{44DA81E6-826B-4D5F-9BAE-9D2C4C9B8C4F}" srcId="{0E93167D-49A2-47AB-9FCC-91D2E0474E8B}" destId="{485CE9C7-3966-481C-A8DE-163AF636B750}" srcOrd="0" destOrd="0" parTransId="{1953F4BD-1A5A-4740-951C-75DE853945A2}" sibTransId="{0ECC11E9-8574-460F-BB18-416B1D753D0F}"/>
    <dgm:cxn modelId="{1A7DF5F2-6704-41A0-A99A-E82129542857}" srcId="{485CE9C7-3966-481C-A8DE-163AF636B750}" destId="{0874CC1C-70D1-4706-83E9-DA23DAEBC998}" srcOrd="3" destOrd="0" parTransId="{1CC63CCD-2B8C-4896-9AD3-7BD2758006E4}" sibTransId="{EC1190B4-E185-4213-BFB0-4FDB310FF96F}"/>
    <dgm:cxn modelId="{B2A1CCF6-5BB0-4973-BE8E-B70FBFE9ADE6}" srcId="{0E93167D-49A2-47AB-9FCC-91D2E0474E8B}" destId="{59361D3F-69C7-4BDB-804C-3B0263A626BF}" srcOrd="2" destOrd="0" parTransId="{8F05AB7B-6377-4B60-A788-161E7B839955}" sibTransId="{EEB0E88B-793D-4BDD-B1CE-521613095D0B}"/>
    <dgm:cxn modelId="{45E53AFA-6391-4089-B526-AB2650C16187}" type="presOf" srcId="{0874CC1C-70D1-4706-83E9-DA23DAEBC998}" destId="{244799E1-1340-4950-83AA-562267F9C3F2}" srcOrd="0" destOrd="0" presId="urn:microsoft.com/office/officeart/2005/8/layout/balance1"/>
    <dgm:cxn modelId="{5E05DCF9-FF20-4708-9FF0-0D287BF89E98}" type="presParOf" srcId="{7DBCA900-7369-497A-B4B1-BA2933DF6EE2}" destId="{4EF2D4DC-ACE4-4854-B287-15C494732BA5}" srcOrd="0" destOrd="0" presId="urn:microsoft.com/office/officeart/2005/8/layout/balance1"/>
    <dgm:cxn modelId="{4A19D50F-C90B-4C55-AF8C-6EC1C247CF09}" type="presParOf" srcId="{7DBCA900-7369-497A-B4B1-BA2933DF6EE2}" destId="{EDDEA814-1926-442D-AEAA-C72516D493F5}" srcOrd="1" destOrd="0" presId="urn:microsoft.com/office/officeart/2005/8/layout/balance1"/>
    <dgm:cxn modelId="{852ACD87-DAD8-4C20-B7EC-21CE06A43BEF}" type="presParOf" srcId="{EDDEA814-1926-442D-AEAA-C72516D493F5}" destId="{3A358F5C-BDF5-41F3-A6DA-1D0EB259C74E}" srcOrd="0" destOrd="0" presId="urn:microsoft.com/office/officeart/2005/8/layout/balance1"/>
    <dgm:cxn modelId="{EBE7DDF2-4EBF-47CF-945F-9250653D9CC8}" type="presParOf" srcId="{EDDEA814-1926-442D-AEAA-C72516D493F5}" destId="{1AB887D7-71E7-4159-A8F1-79AC9294C68F}" srcOrd="1" destOrd="0" presId="urn:microsoft.com/office/officeart/2005/8/layout/balance1"/>
    <dgm:cxn modelId="{4D59766D-801F-401C-A156-1F148114D17D}" type="presParOf" srcId="{7DBCA900-7369-497A-B4B1-BA2933DF6EE2}" destId="{EBBE78AA-28C5-4EBF-B078-03A18384441F}" srcOrd="2" destOrd="0" presId="urn:microsoft.com/office/officeart/2005/8/layout/balance1"/>
    <dgm:cxn modelId="{80E01F36-B29A-4C27-BE01-972339B5F2C0}" type="presParOf" srcId="{EBBE78AA-28C5-4EBF-B078-03A18384441F}" destId="{B79BE2F9-2D26-470C-8B47-DD7FB5DEE3D3}" srcOrd="0" destOrd="0" presId="urn:microsoft.com/office/officeart/2005/8/layout/balance1"/>
    <dgm:cxn modelId="{EC792249-55B8-49CE-B43C-EF264C351B77}" type="presParOf" srcId="{EBBE78AA-28C5-4EBF-B078-03A18384441F}" destId="{50FECFD9-8103-4A63-A72A-59B007DA47DD}" srcOrd="1" destOrd="0" presId="urn:microsoft.com/office/officeart/2005/8/layout/balance1"/>
    <dgm:cxn modelId="{C27DA50B-4B41-4F41-B820-D7187D8CC811}" type="presParOf" srcId="{EBBE78AA-28C5-4EBF-B078-03A18384441F}" destId="{1ABF8F06-D2CC-4098-A03B-EECF6DC3FBE3}" srcOrd="2" destOrd="0" presId="urn:microsoft.com/office/officeart/2005/8/layout/balance1"/>
    <dgm:cxn modelId="{18F92B2D-817A-4070-8254-173F10C5ABF8}" type="presParOf" srcId="{EBBE78AA-28C5-4EBF-B078-03A18384441F}" destId="{23984849-21BB-4E40-970C-0013EF124531}" srcOrd="3" destOrd="0" presId="urn:microsoft.com/office/officeart/2005/8/layout/balance1"/>
    <dgm:cxn modelId="{1486D0B2-2D2F-4892-B687-FDD2364F0FF3}" type="presParOf" srcId="{EBBE78AA-28C5-4EBF-B078-03A18384441F}" destId="{F510B271-9BB3-4E9C-B8C5-B0B826EDB116}" srcOrd="4" destOrd="0" presId="urn:microsoft.com/office/officeart/2005/8/layout/balance1"/>
    <dgm:cxn modelId="{4F18CFF6-D70D-40A0-80A4-1D12137BBDD0}" type="presParOf" srcId="{EBBE78AA-28C5-4EBF-B078-03A18384441F}" destId="{FFF326BA-DEE0-4A14-894D-03707FD61EE8}" srcOrd="5" destOrd="0" presId="urn:microsoft.com/office/officeart/2005/8/layout/balance1"/>
    <dgm:cxn modelId="{6C231C0D-4131-472F-B154-149D88895AEE}" type="presParOf" srcId="{EBBE78AA-28C5-4EBF-B078-03A18384441F}" destId="{244799E1-1340-4950-83AA-562267F9C3F2}" srcOrd="6" destOrd="0" presId="urn:microsoft.com/office/officeart/2005/8/layout/balance1"/>
    <dgm:cxn modelId="{28D36A5B-EF41-4553-B7F7-9C9155461826}" type="presParOf" srcId="{EBBE78AA-28C5-4EBF-B078-03A18384441F}" destId="{E2F2A444-6131-4D30-A85C-36A21A1BC116}" srcOrd="7" destOrd="0" presId="urn:microsoft.com/office/officeart/2005/8/layout/balance1"/>
    <dgm:cxn modelId="{004B0DBA-6F78-4296-B521-1E3A34F0389C}" type="presParOf" srcId="{EBBE78AA-28C5-4EBF-B078-03A18384441F}" destId="{3026A021-DC42-411A-8B9E-431F117414D0}" srcOrd="8" destOrd="0" presId="urn:microsoft.com/office/officeart/2005/8/layout/balance1"/>
    <dgm:cxn modelId="{39105007-381B-4382-B073-9555FFC13660}" type="presParOf" srcId="{EBBE78AA-28C5-4EBF-B078-03A18384441F}" destId="{914F1AFA-6470-4C43-9CEC-2BDA08D79AB1}" srcOrd="9" destOrd="0" presId="urn:microsoft.com/office/officeart/2005/8/layout/balance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A358F5C-BDF5-41F3-A6DA-1D0EB259C74E}">
      <dsp:nvSpPr>
        <dsp:cNvPr id="0" name=""/>
        <dsp:cNvSpPr/>
      </dsp:nvSpPr>
      <dsp:spPr>
        <a:xfrm>
          <a:off x="1242013" y="480848"/>
          <a:ext cx="948993" cy="399393"/>
        </a:xfrm>
        <a:prstGeom prst="roundRect">
          <a:avLst>
            <a:gd name="adj" fmla="val 10000"/>
          </a:avLst>
        </a:prstGeom>
        <a:solidFill>
          <a:schemeClr val="accent6">
            <a:lumMod val="60000"/>
            <a:lumOff val="4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dirty="0"/>
            <a:t>Benefits</a:t>
          </a:r>
        </a:p>
      </dsp:txBody>
      <dsp:txXfrm>
        <a:off x="1253711" y="492546"/>
        <a:ext cx="925597" cy="375997"/>
      </dsp:txXfrm>
    </dsp:sp>
    <dsp:sp modelId="{1AB887D7-71E7-4159-A8F1-79AC9294C68F}">
      <dsp:nvSpPr>
        <dsp:cNvPr id="0" name=""/>
        <dsp:cNvSpPr/>
      </dsp:nvSpPr>
      <dsp:spPr>
        <a:xfrm>
          <a:off x="3176733" y="480848"/>
          <a:ext cx="948993" cy="399393"/>
        </a:xfrm>
        <a:prstGeom prst="roundRect">
          <a:avLst>
            <a:gd name="adj" fmla="val 10000"/>
          </a:avLst>
        </a:prstGeom>
        <a:solidFill>
          <a:srgbClr val="E64857">
            <a:alpha val="90000"/>
          </a:srgb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64770" tIns="64770" rIns="64770" bIns="64770" numCol="1" spcCol="1270" anchor="ctr" anchorCtr="0">
          <a:noAutofit/>
        </a:bodyPr>
        <a:lstStyle/>
        <a:p>
          <a:pPr marL="0" lvl="0" indent="0" algn="ctr" defTabSz="755650">
            <a:lnSpc>
              <a:spcPct val="90000"/>
            </a:lnSpc>
            <a:spcBef>
              <a:spcPct val="0"/>
            </a:spcBef>
            <a:spcAft>
              <a:spcPct val="35000"/>
            </a:spcAft>
            <a:buNone/>
          </a:pPr>
          <a:r>
            <a:rPr lang="en-US" sz="1700" kern="1200"/>
            <a:t>Risks</a:t>
          </a:r>
        </a:p>
      </dsp:txBody>
      <dsp:txXfrm>
        <a:off x="3188431" y="492546"/>
        <a:ext cx="925597" cy="375997"/>
      </dsp:txXfrm>
    </dsp:sp>
    <dsp:sp modelId="{50FECFD9-8103-4A63-A72A-59B007DA47DD}">
      <dsp:nvSpPr>
        <dsp:cNvPr id="0" name=""/>
        <dsp:cNvSpPr/>
      </dsp:nvSpPr>
      <dsp:spPr>
        <a:xfrm>
          <a:off x="2563907" y="3162523"/>
          <a:ext cx="558092" cy="558092"/>
        </a:xfrm>
        <a:prstGeom prst="triangle">
          <a:avLst/>
        </a:prstGeom>
        <a:solidFill>
          <a:schemeClr val="bg2">
            <a:lumMod val="10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1ABF8F06-D2CC-4098-A03B-EECF6DC3FBE3}">
      <dsp:nvSpPr>
        <dsp:cNvPr id="0" name=""/>
        <dsp:cNvSpPr/>
      </dsp:nvSpPr>
      <dsp:spPr>
        <a:xfrm rot="21360000">
          <a:off x="1168164" y="2923374"/>
          <a:ext cx="3349577" cy="234225"/>
        </a:xfrm>
        <a:prstGeom prst="rect">
          <a:avLst/>
        </a:prstGeom>
        <a:solidFill>
          <a:schemeClr val="bg2">
            <a:lumMod val="25000"/>
            <a:alpha val="9000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3984849-21BB-4E40-970C-0013EF124531}">
      <dsp:nvSpPr>
        <dsp:cNvPr id="0" name=""/>
        <dsp:cNvSpPr/>
      </dsp:nvSpPr>
      <dsp:spPr>
        <a:xfrm rot="21360000">
          <a:off x="1173766" y="2501409"/>
          <a:ext cx="1329241" cy="459046"/>
        </a:xfrm>
        <a:prstGeom prst="round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Promote SBU Mission</a:t>
          </a:r>
        </a:p>
      </dsp:txBody>
      <dsp:txXfrm>
        <a:off x="1196175" y="2523818"/>
        <a:ext cx="1284423" cy="414228"/>
      </dsp:txXfrm>
    </dsp:sp>
    <dsp:sp modelId="{F510B271-9BB3-4E9C-B8C5-B0B826EDB116}">
      <dsp:nvSpPr>
        <dsp:cNvPr id="0" name=""/>
        <dsp:cNvSpPr/>
      </dsp:nvSpPr>
      <dsp:spPr>
        <a:xfrm rot="21360000">
          <a:off x="1136560" y="2010287"/>
          <a:ext cx="1329241" cy="459046"/>
        </a:xfrm>
        <a:prstGeom prst="round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Home Turf for conferences</a:t>
          </a:r>
        </a:p>
      </dsp:txBody>
      <dsp:txXfrm>
        <a:off x="1158969" y="2032696"/>
        <a:ext cx="1284423" cy="414228"/>
      </dsp:txXfrm>
    </dsp:sp>
    <dsp:sp modelId="{FFF326BA-DEE0-4A14-894D-03707FD61EE8}">
      <dsp:nvSpPr>
        <dsp:cNvPr id="0" name=""/>
        <dsp:cNvSpPr/>
      </dsp:nvSpPr>
      <dsp:spPr>
        <a:xfrm rot="21360000">
          <a:off x="1099354" y="1519166"/>
          <a:ext cx="1329241" cy="459046"/>
        </a:xfrm>
        <a:prstGeom prst="round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Risk Mitigation</a:t>
          </a:r>
        </a:p>
      </dsp:txBody>
      <dsp:txXfrm>
        <a:off x="1121763" y="1541575"/>
        <a:ext cx="1284423" cy="414228"/>
      </dsp:txXfrm>
    </dsp:sp>
    <dsp:sp modelId="{244799E1-1340-4950-83AA-562267F9C3F2}">
      <dsp:nvSpPr>
        <dsp:cNvPr id="0" name=""/>
        <dsp:cNvSpPr/>
      </dsp:nvSpPr>
      <dsp:spPr>
        <a:xfrm rot="21360000">
          <a:off x="1062148" y="1028045"/>
          <a:ext cx="1329241" cy="459046"/>
        </a:xfrm>
        <a:prstGeom prst="roundRect">
          <a:avLst/>
        </a:prstGeom>
        <a:solidFill>
          <a:schemeClr val="accent6">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Positive Revenue</a:t>
          </a:r>
        </a:p>
      </dsp:txBody>
      <dsp:txXfrm>
        <a:off x="1084557" y="1050454"/>
        <a:ext cx="1284423" cy="414228"/>
      </dsp:txXfrm>
    </dsp:sp>
    <dsp:sp modelId="{E2F2A444-6131-4D30-A85C-36A21A1BC116}">
      <dsp:nvSpPr>
        <dsp:cNvPr id="0" name=""/>
        <dsp:cNvSpPr/>
      </dsp:nvSpPr>
      <dsp:spPr>
        <a:xfrm rot="21360000">
          <a:off x="3108486" y="2367466"/>
          <a:ext cx="1329241" cy="459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Investment does not generate ROI</a:t>
          </a:r>
        </a:p>
      </dsp:txBody>
      <dsp:txXfrm>
        <a:off x="3130895" y="2389875"/>
        <a:ext cx="1284423" cy="414228"/>
      </dsp:txXfrm>
    </dsp:sp>
    <dsp:sp modelId="{3026A021-DC42-411A-8B9E-431F117414D0}">
      <dsp:nvSpPr>
        <dsp:cNvPr id="0" name=""/>
        <dsp:cNvSpPr/>
      </dsp:nvSpPr>
      <dsp:spPr>
        <a:xfrm rot="21360000">
          <a:off x="3071280" y="1876345"/>
          <a:ext cx="1329241" cy="459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Ineffective  execution</a:t>
          </a:r>
        </a:p>
      </dsp:txBody>
      <dsp:txXfrm>
        <a:off x="3093689" y="1898754"/>
        <a:ext cx="1284423" cy="414228"/>
      </dsp:txXfrm>
    </dsp:sp>
    <dsp:sp modelId="{914F1AFA-6470-4C43-9CEC-2BDA08D79AB1}">
      <dsp:nvSpPr>
        <dsp:cNvPr id="0" name=""/>
        <dsp:cNvSpPr/>
      </dsp:nvSpPr>
      <dsp:spPr>
        <a:xfrm rot="21360000">
          <a:off x="3034074" y="1385224"/>
          <a:ext cx="1329241" cy="459046"/>
        </a:xfrm>
        <a:prstGeom prst="roundRect">
          <a:avLst/>
        </a:prstGeom>
        <a:solidFill>
          <a:srgbClr val="C0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1910" tIns="41910" rIns="41910" bIns="41910" numCol="1" spcCol="1270" anchor="ctr" anchorCtr="0">
          <a:noAutofit/>
        </a:bodyPr>
        <a:lstStyle/>
        <a:p>
          <a:pPr marL="0" lvl="0" indent="0" algn="ctr" defTabSz="488950">
            <a:lnSpc>
              <a:spcPct val="90000"/>
            </a:lnSpc>
            <a:spcBef>
              <a:spcPct val="0"/>
            </a:spcBef>
            <a:spcAft>
              <a:spcPct val="35000"/>
            </a:spcAft>
            <a:buNone/>
          </a:pPr>
          <a:r>
            <a:rPr lang="en-US" sz="1100" kern="1200" dirty="0"/>
            <a:t>Disruption to campus</a:t>
          </a:r>
        </a:p>
      </dsp:txBody>
      <dsp:txXfrm>
        <a:off x="3056483" y="1407633"/>
        <a:ext cx="1284423" cy="414228"/>
      </dsp:txXfrm>
    </dsp:sp>
  </dsp:spTree>
</dsp:drawing>
</file>

<file path=ppt/diagrams/layout1.xml><?xml version="1.0" encoding="utf-8"?>
<dgm:layoutDef xmlns:dgm="http://schemas.openxmlformats.org/drawingml/2006/diagram" xmlns:a="http://schemas.openxmlformats.org/drawingml/2006/main" uniqueId="urn:microsoft.com/office/officeart/2005/8/layout/balance1">
  <dgm:title val=""/>
  <dgm:desc val=""/>
  <dgm:catLst>
    <dgm:cat type="relationship" pri="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23">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 modelId="25" srcId="2" destId="23" srcOrd="0" destOrd="0"/>
      </dgm:cxnLst>
      <dgm:bg/>
      <dgm:whole/>
    </dgm:dataModel>
  </dgm:sampData>
  <dgm:styleData>
    <dgm:dataModel>
      <dgm:ptLst>
        <dgm:pt modelId="0" type="doc"/>
        <dgm:pt modelId="1"/>
        <dgm:pt modelId="11"/>
        <dgm:pt modelId="12"/>
        <dgm:pt modelId="2"/>
        <dgm:pt modelId="21"/>
        <dgm:pt modelId="22"/>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tyleData>
  <dgm:clrData>
    <dgm:dataModel>
      <dgm:ptLst>
        <dgm:pt modelId="0" type="doc"/>
        <dgm:pt modelId="1"/>
        <dgm:pt modelId="11"/>
        <dgm:pt modelId="12"/>
        <dgm:pt modelId="13"/>
        <dgm:pt modelId="2"/>
        <dgm:pt modelId="21"/>
        <dgm:pt modelId="22"/>
        <dgm:pt modelId="23"/>
      </dgm:ptLst>
      <dgm:cxnLst>
        <dgm:cxn modelId="4" srcId="0" destId="1" srcOrd="0" destOrd="0"/>
        <dgm:cxn modelId="5" srcId="0" destId="2" srcOrd="1" destOrd="0"/>
        <dgm:cxn modelId="15" srcId="1" destId="11" srcOrd="0" destOrd="0"/>
        <dgm:cxn modelId="16" srcId="1" destId="12" srcOrd="0" destOrd="0"/>
        <dgm:cxn modelId="17" srcId="1" destId="13" srcOrd="0" destOrd="0"/>
        <dgm:cxn modelId="25" srcId="2" destId="21" srcOrd="0" destOrd="0"/>
        <dgm:cxn modelId="26" srcId="2" destId="22" srcOrd="0" destOrd="0"/>
        <dgm:cxn modelId="27" srcId="2" destId="23" srcOrd="0" destOrd="0"/>
      </dgm:cxnLst>
      <dgm:bg/>
      <dgm:whole/>
    </dgm:dataModel>
  </dgm:clrData>
  <dgm:layoutNode name="outerComposite">
    <dgm:varLst>
      <dgm:chMax val="2"/>
      <dgm:animLvl val="lvl"/>
      <dgm:resizeHandles val="exact"/>
    </dgm:varLst>
    <dgm:alg type="composite">
      <dgm:param type="ar" val="1"/>
    </dgm:alg>
    <dgm:shape xmlns:r="http://schemas.openxmlformats.org/officeDocument/2006/relationships" r:blip="">
      <dgm:adjLst/>
    </dgm:shape>
    <dgm:presOf/>
    <dgm:constrLst>
      <dgm:constr type="h" for="ch" forName="parentComposite" refType="h" refFor="ch" refForName="dummyMaxCanvas" op="equ" fact="0.2"/>
      <dgm:constr type="t" for="ch" forName="parentComposite"/>
      <dgm:constr type="h" for="ch" forName="childrenComposite" refType="h" refFor="ch" refForName="dummyMaxCanvas" op="equ" fact="0.8"/>
      <dgm:constr type="t" for="ch" forName="childrenComposite" refType="h" refFor="ch" refForName="dummyMaxCanvas" fact="0.2"/>
    </dgm:constrLst>
    <dgm:ruleLst/>
    <dgm:layoutNode name="dummyMaxCanvas">
      <dgm:alg type="sp"/>
      <dgm:shape xmlns:r="http://schemas.openxmlformats.org/officeDocument/2006/relationships" r:blip="">
        <dgm:adjLst/>
      </dgm:shape>
      <dgm:presOf/>
      <dgm:constrLst/>
      <dgm:ruleLst/>
    </dgm:layoutNode>
    <dgm:layoutNode name="parentComposite">
      <dgm:alg type="composite"/>
      <dgm:shape xmlns:r="http://schemas.openxmlformats.org/officeDocument/2006/relationships" r:blip="">
        <dgm:adjLst/>
      </dgm:shape>
      <dgm:presOf/>
      <dgm:constrLst>
        <dgm:constr type="w" for="ch" forName="parent1" refType="w" fact="0.36"/>
        <dgm:constr type="ctrX" for="ch" forName="parent1" refType="w" fact="0.24"/>
        <dgm:constr type="w" for="ch" forName="parent2" refType="w" fact="0.36"/>
        <dgm:constr type="ctrX" for="ch" forName="parent2" refType="w" fact="0.76"/>
        <dgm:constr type="primFontSz" for="ch" ptType="node" op="equ"/>
      </dgm:constrLst>
      <dgm:ruleLst/>
      <dgm:layoutNode name="parent1" styleLbl="alignAccFollowNode1">
        <dgm:varLst>
          <dgm:chMax val="4"/>
        </dgm:varLst>
        <dgm:alg type="tx"/>
        <dgm:shape xmlns:r="http://schemas.openxmlformats.org/officeDocument/2006/relationships" type="roundRect" r:blip="">
          <dgm:adjLst>
            <dgm:adj idx="1" val="0.1"/>
          </dgm:adjLst>
        </dgm:shape>
        <dgm:presOf axis="ch" ptType="node"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2" styleLbl="alignAccFollowNode1">
        <dgm:varLst>
          <dgm:chMax val="4"/>
        </dgm:varLst>
        <dgm:alg type="tx"/>
        <dgm:shape xmlns:r="http://schemas.openxmlformats.org/officeDocument/2006/relationships" type="roundRect" r:blip="">
          <dgm:adjLst>
            <dgm:adj idx="1" val="0.1"/>
          </dgm:adjLst>
        </dgm:shape>
        <dgm:presOf axis="ch" ptType="node" st="2" cnt="1"/>
        <dgm:constrLst>
          <dgm:constr type="primFontSz" val="65"/>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layoutNode name="childrenComposite">
      <dgm:alg type="composite"/>
      <dgm:shape xmlns:r="http://schemas.openxmlformats.org/officeDocument/2006/relationships" r:blip="">
        <dgm:adjLst/>
      </dgm:shape>
      <dgm:presOf/>
      <dgm:constrLst>
        <dgm:constr type="primFontSz" for="ch" ptType="node" op="equ" val="65"/>
        <dgm:constr type="w" for="ch" forName="fulcrum" refType="w" fact="0.15"/>
        <dgm:constr type="h" for="ch" forName="fulcrum" refType="w" refFor="ch" refForName="fulcrum"/>
        <dgm:constr type="b" for="ch" forName="fulcrum" refType="h"/>
        <dgm:constr type="ctrX" for="ch" forName="fulcrum" refType="w" fact="0.5"/>
        <dgm:constr type="w" for="ch" forName="balance_00" refType="w" fact="0.9"/>
        <dgm:constr type="h" for="ch" forName="balance_00" refType="h" fact="0.076"/>
        <dgm:constr type="b" for="ch" forName="balance_00" refType="h" fact="0.81"/>
        <dgm:constr type="ctrX" for="ch" forName="balance_00" refType="w" fact="0.5"/>
        <dgm:constr type="w" for="ch" forName="balance_01" refType="w"/>
        <dgm:constr type="h" for="ch" forName="balance_01" refType="h" fact="0.157"/>
        <dgm:constr type="b" for="ch" forName="balance_01" refType="h" fact="0.85"/>
        <dgm:constr type="ctrX" for="ch" forName="balance_01" refType="w" fact="0.5"/>
        <dgm:constr type="w" for="ch" forName="balance_02" refType="w"/>
        <dgm:constr type="h" for="ch" forName="balance_02" refType="h" fact="0.157"/>
        <dgm:constr type="b" for="ch" forName="balance_02" refType="h" fact="0.85"/>
        <dgm:constr type="ctrX" for="ch" forName="balance_02" refType="w" fact="0.5"/>
        <dgm:constr type="w" for="ch" forName="balance_03" refType="w"/>
        <dgm:constr type="h" for="ch" forName="balance_03" refType="h" fact="0.157"/>
        <dgm:constr type="b" for="ch" forName="balance_03" refType="h" fact="0.85"/>
        <dgm:constr type="ctrX" for="ch" forName="balance_03" refType="w" fact="0.5"/>
        <dgm:constr type="w" for="ch" forName="balance_04" refType="w"/>
        <dgm:constr type="h" for="ch" forName="balance_04" refType="h" fact="0.157"/>
        <dgm:constr type="b" for="ch" forName="balance_04" refType="h" fact="0.85"/>
        <dgm:constr type="ctrX" for="ch" forName="balance_04" refType="w" fact="0.5"/>
        <dgm:constr type="w" for="ch" forName="balance_10" refType="w"/>
        <dgm:constr type="h" for="ch" forName="balance_10" refType="h" fact="0.157"/>
        <dgm:constr type="b" for="ch" forName="balance_10" refType="h" fact="0.85"/>
        <dgm:constr type="ctrX" for="ch" forName="balance_10" refType="w" fact="0.5"/>
        <dgm:constr type="w" for="ch" forName="balance_11" refType="w" fact="0.9"/>
        <dgm:constr type="h" for="ch" forName="balance_11" refType="h" fact="0.076"/>
        <dgm:constr type="b" for="ch" forName="balance_11" refType="h" fact="0.81"/>
        <dgm:constr type="ctrX" for="ch" forName="balance_11" refType="w" fact="0.5"/>
        <dgm:constr type="w" for="ch" forName="balance_12" refType="w"/>
        <dgm:constr type="h" for="ch" forName="balance_12" refType="h" fact="0.157"/>
        <dgm:constr type="b" for="ch" forName="balance_12" refType="h" fact="0.85"/>
        <dgm:constr type="ctrX" for="ch" forName="balance_12" refType="w" fact="0.5"/>
        <dgm:constr type="w" for="ch" forName="balance_13" refType="w"/>
        <dgm:constr type="h" for="ch" forName="balance_13" refType="h" fact="0.157"/>
        <dgm:constr type="b" for="ch" forName="balance_13" refType="h" fact="0.85"/>
        <dgm:constr type="ctrX" for="ch" forName="balance_13" refType="w" fact="0.5"/>
        <dgm:constr type="w" for="ch" forName="balance_14" refType="w"/>
        <dgm:constr type="h" for="ch" forName="balance_14" refType="h" fact="0.157"/>
        <dgm:constr type="b" for="ch" forName="balance_14" refType="h" fact="0.85"/>
        <dgm:constr type="ctrX" for="ch" forName="balance_14" refType="w" fact="0.5"/>
        <dgm:constr type="w" for="ch" forName="balance_20" refType="w"/>
        <dgm:constr type="h" for="ch" forName="balance_20" refType="h" fact="0.157"/>
        <dgm:constr type="b" for="ch" forName="balance_20" refType="h" fact="0.85"/>
        <dgm:constr type="ctrX" for="ch" forName="balance_20" refType="w" fact="0.5"/>
        <dgm:constr type="w" for="ch" forName="balance_21" refType="w"/>
        <dgm:constr type="h" for="ch" forName="balance_21" refType="h" fact="0.157"/>
        <dgm:constr type="b" for="ch" forName="balance_21" refType="h" fact="0.85"/>
        <dgm:constr type="ctrX" for="ch" forName="balance_21" refType="w" fact="0.5"/>
        <dgm:constr type="w" for="ch" forName="balance_22" refType="w" fact="0.9"/>
        <dgm:constr type="h" for="ch" forName="balance_22" refType="h" fact="0.076"/>
        <dgm:constr type="b" for="ch" forName="balance_22" refType="h" fact="0.81"/>
        <dgm:constr type="ctrX" for="ch" forName="balance_22" refType="w" fact="0.5"/>
        <dgm:constr type="w" for="ch" forName="balance_23" refType="w"/>
        <dgm:constr type="h" for="ch" forName="balance_23" refType="h" fact="0.157"/>
        <dgm:constr type="b" for="ch" forName="balance_23" refType="h" fact="0.85"/>
        <dgm:constr type="ctrX" for="ch" forName="balance_23" refType="w" fact="0.5"/>
        <dgm:constr type="w" for="ch" forName="balance_24" refType="w"/>
        <dgm:constr type="h" for="ch" forName="balance_24" refType="h" fact="0.157"/>
        <dgm:constr type="b" for="ch" forName="balance_24" refType="h" fact="0.85"/>
        <dgm:constr type="ctrX" for="ch" forName="balance_24" refType="w" fact="0.5"/>
        <dgm:constr type="w" for="ch" forName="balance_30" refType="w"/>
        <dgm:constr type="h" for="ch" forName="balance_30" refType="h" fact="0.157"/>
        <dgm:constr type="b" for="ch" forName="balance_30" refType="h" fact="0.85"/>
        <dgm:constr type="ctrX" for="ch" forName="balance_30" refType="w" fact="0.5"/>
        <dgm:constr type="w" for="ch" forName="balance_31" refType="w"/>
        <dgm:constr type="h" for="ch" forName="balance_31" refType="h" fact="0.157"/>
        <dgm:constr type="b" for="ch" forName="balance_31" refType="h" fact="0.85"/>
        <dgm:constr type="ctrX" for="ch" forName="balance_31" refType="w" fact="0.5"/>
        <dgm:constr type="w" for="ch" forName="balance_32" refType="w"/>
        <dgm:constr type="h" for="ch" forName="balance_32" refType="h" fact="0.157"/>
        <dgm:constr type="b" for="ch" forName="balance_32" refType="h" fact="0.85"/>
        <dgm:constr type="ctrX" for="ch" forName="balance_32" refType="w" fact="0.5"/>
        <dgm:constr type="w" for="ch" forName="balance_33" refType="w" fact="0.9"/>
        <dgm:constr type="h" for="ch" forName="balance_33" refType="h" fact="0.076"/>
        <dgm:constr type="b" for="ch" forName="balance_33" refType="h" fact="0.81"/>
        <dgm:constr type="ctrX" for="ch" forName="balance_33" refType="w" fact="0.5"/>
        <dgm:constr type="w" for="ch" forName="balance_34" refType="w"/>
        <dgm:constr type="h" for="ch" forName="balance_34" refType="h" fact="0.157"/>
        <dgm:constr type="b" for="ch" forName="balance_34" refType="h" fact="0.85"/>
        <dgm:constr type="ctrX" for="ch" forName="balance_34" refType="w" fact="0.5"/>
        <dgm:constr type="w" for="ch" forName="balance_40" refType="w"/>
        <dgm:constr type="h" for="ch" forName="balance_40" refType="h" fact="0.157"/>
        <dgm:constr type="b" for="ch" forName="balance_40" refType="h" fact="0.85"/>
        <dgm:constr type="ctrX" for="ch" forName="balance_40" refType="w" fact="0.5"/>
        <dgm:constr type="w" for="ch" forName="balance_41" refType="w"/>
        <dgm:constr type="h" for="ch" forName="balance_41" refType="h" fact="0.157"/>
        <dgm:constr type="b" for="ch" forName="balance_41" refType="h" fact="0.85"/>
        <dgm:constr type="ctrX" for="ch" forName="balance_41" refType="w" fact="0.5"/>
        <dgm:constr type="w" for="ch" forName="balance_42" refType="w"/>
        <dgm:constr type="h" for="ch" forName="balance_42" refType="h" fact="0.157"/>
        <dgm:constr type="b" for="ch" forName="balance_42" refType="h" fact="0.85"/>
        <dgm:constr type="ctrX" for="ch" forName="balance_42" refType="w" fact="0.5"/>
        <dgm:constr type="w" for="ch" forName="balance_43" refType="w"/>
        <dgm:constr type="h" for="ch" forName="balance_43" refType="h" fact="0.157"/>
        <dgm:constr type="b" for="ch" forName="balance_43" refType="h" fact="0.85"/>
        <dgm:constr type="ctrX" for="ch" forName="balance_43" refType="w" fact="0.5"/>
        <dgm:constr type="w" for="ch" forName="balance_44" refType="w" fact="0.9"/>
        <dgm:constr type="h" for="ch" forName="balance_44" refType="h" fact="0.076"/>
        <dgm:constr type="b" for="ch" forName="balance_44" refType="h" fact="0.81"/>
        <dgm:constr type="ctrX" for="ch" forName="balance_44" refType="w" fact="0.5"/>
        <dgm:constr type="w" for="ch" forName="right_01_1" refType="w" fact="0.4"/>
        <dgm:constr type="h" for="ch" forName="right_01_1" refType="h" fact="0.7"/>
        <dgm:constr type="b" for="ch" forName="right_01_1" refType="h" fact="0.76"/>
        <dgm:constr type="ctrX" for="ch" forName="right_01_1" refType="w" fact="0.78"/>
        <dgm:constr type="w" for="ch" forName="left_10_1" refType="w" fact="0.4"/>
        <dgm:constr type="h" for="ch" forName="left_10_1" refType="h" fact="0.7"/>
        <dgm:constr type="b" for="ch" forName="left_10_1" refType="h" fact="0.76"/>
        <dgm:constr type="ctrX" for="ch" forName="left_10_1" refType="w" fact="0.22"/>
        <dgm:constr type="w" for="ch" forName="right_11_1" refType="w" fact="0.36"/>
        <dgm:constr type="h" for="ch" forName="right_11_1" refType="h" fact="0.67"/>
        <dgm:constr type="b" for="ch" forName="right_11_1" refType="h" fact="0.725"/>
        <dgm:constr type="ctrX" for="ch" forName="right_11_1" refType="w" fact="0.76"/>
        <dgm:constr type="w" for="ch" forName="left_11_1" refType="w" fact="0.36"/>
        <dgm:constr type="h" for="ch" forName="left_11_1" refType="h" fact="0.67"/>
        <dgm:constr type="b" for="ch" forName="left_11_1" refType="h" fact="0.725"/>
        <dgm:constr type="ctrX" for="ch" forName="left_11_1" refType="w" fact="0.24"/>
        <dgm:constr type="w" for="ch" forName="right_02_1" refType="w" fact="0.388"/>
        <dgm:constr type="h" for="ch" forName="right_02_1" refType="h" fact="0.36"/>
        <dgm:constr type="b" for="ch" forName="right_02_1" refType="h" fact="0.76"/>
        <dgm:constr type="ctrX" for="ch" forName="right_02_1" refType="w" fact="0.77"/>
        <dgm:constr type="w" for="ch" forName="right_02_2" refType="w" fact="0.388"/>
        <dgm:constr type="h" for="ch" forName="right_02_2" refType="h" fact="0.36"/>
        <dgm:constr type="b" for="ch" forName="right_02_2" refType="h" fact="0.42"/>
        <dgm:constr type="ctrX" for="ch" forName="right_02_2" refType="w" fact="0.79"/>
        <dgm:constr type="w" for="ch" forName="left_20_1" refType="w" fact="0.388"/>
        <dgm:constr type="h" for="ch" forName="left_20_1" refType="h" fact="0.36"/>
        <dgm:constr type="b" for="ch" forName="left_20_1" refType="h" fact="0.76"/>
        <dgm:constr type="ctrX" for="ch" forName="left_20_1" refType="w" fact="0.23"/>
        <dgm:constr type="w" for="ch" forName="left_20_2" refType="w" fact="0.388"/>
        <dgm:constr type="h" for="ch" forName="left_20_2" refType="h" fact="0.36"/>
        <dgm:constr type="b" for="ch" forName="left_20_2" refType="h" fact="0.42"/>
        <dgm:constr type="ctrX" for="ch" forName="left_20_2" refType="w" fact="0.21"/>
        <dgm:constr type="w" for="ch" forName="right_12_1" refType="w" fact="0.388"/>
        <dgm:constr type="h" for="ch" forName="right_12_1" refType="h" fact="0.36"/>
        <dgm:constr type="b" for="ch" forName="right_12_1" refType="h" fact="0.76"/>
        <dgm:constr type="ctrX" for="ch" forName="right_12_1" refType="w" fact="0.77"/>
        <dgm:constr type="w" for="ch" forName="right_12_2" refType="w" fact="0.388"/>
        <dgm:constr type="h" for="ch" forName="right_12_2" refType="h" fact="0.36"/>
        <dgm:constr type="b" for="ch" forName="right_12_2" refType="h" fact="0.42"/>
        <dgm:constr type="ctrX" for="ch" forName="right_12_2" refType="w" fact="0.79"/>
        <dgm:constr type="w" for="ch" forName="left_12_1" refType="w" fact="0.388"/>
        <dgm:constr type="h" for="ch" forName="left_12_1" refType="h" fact="0.36"/>
        <dgm:constr type="b" for="ch" forName="left_12_1" refType="h" fact="0.715"/>
        <dgm:constr type="ctrX" for="ch" forName="left_12_1" refType="w" fact="0.255"/>
        <dgm:constr type="w" for="ch" forName="right_22_1" refType="w" fact="0.36"/>
        <dgm:constr type="h" for="ch" forName="right_22_1" refType="h" fact="0.32"/>
        <dgm:constr type="b" for="ch" forName="right_22_1" refType="h" fact="0.725"/>
        <dgm:constr type="ctrX" for="ch" forName="right_22_1" refType="w" fact="0.76"/>
        <dgm:constr type="w" for="ch" forName="right_22_2" refType="w" fact="0.36"/>
        <dgm:constr type="h" for="ch" forName="right_22_2" refType="h" fact="0.32"/>
        <dgm:constr type="b" for="ch" forName="right_22_2" refType="h" fact="0.39"/>
        <dgm:constr type="ctrX" for="ch" forName="right_22_2" refType="w" fact="0.76"/>
        <dgm:constr type="w" for="ch" forName="left_22_1" refType="w" fact="0.36"/>
        <dgm:constr type="h" for="ch" forName="left_22_1" refType="h" fact="0.32"/>
        <dgm:constr type="b" for="ch" forName="left_22_1" refType="h" fact="0.725"/>
        <dgm:constr type="ctrX" for="ch" forName="left_22_1" refType="w" fact="0.24"/>
        <dgm:constr type="w" for="ch" forName="left_22_2" refType="w" fact="0.36"/>
        <dgm:constr type="h" for="ch" forName="left_22_2" refType="h" fact="0.32"/>
        <dgm:constr type="b" for="ch" forName="left_22_2" refType="h" fact="0.39"/>
        <dgm:constr type="ctrX" for="ch" forName="left_22_2" refType="w" fact="0.24"/>
        <dgm:constr type="w" for="ch" forName="left_21_1" refType="w" fact="0.388"/>
        <dgm:constr type="h" for="ch" forName="left_21_1" refType="h" fact="0.36"/>
        <dgm:constr type="b" for="ch" forName="left_21_1" refType="h" fact="0.76"/>
        <dgm:constr type="ctrX" for="ch" forName="left_21_1" refType="w" fact="0.23"/>
        <dgm:constr type="w" for="ch" forName="left_21_2" refType="w" fact="0.388"/>
        <dgm:constr type="h" for="ch" forName="left_21_2" refType="h" fact="0.36"/>
        <dgm:constr type="b" for="ch" forName="left_21_2" refType="h" fact="0.42"/>
        <dgm:constr type="ctrX" for="ch" forName="left_21_2" refType="w" fact="0.21"/>
        <dgm:constr type="w" for="ch" forName="right_21_1" refType="w" fact="0.388"/>
        <dgm:constr type="h" for="ch" forName="right_21_1" refType="h" fact="0.36"/>
        <dgm:constr type="b" for="ch" forName="right_21_1" refType="h" fact="0.715"/>
        <dgm:constr type="ctrX" for="ch" forName="right_21_1" refType="w" fact="0.745"/>
        <dgm:constr type="w" for="ch" forName="right_03_1" refType="w" fact="0.37"/>
        <dgm:constr type="h" for="ch" forName="right_03_1" refType="h" fact="0.24"/>
        <dgm:constr type="b" for="ch" forName="right_03_1" refType="h" fact="0.76"/>
        <dgm:constr type="ctrX" for="ch" forName="right_03_1" refType="w" fact="0.77"/>
        <dgm:constr type="w" for="ch" forName="right_03_2" refType="w" fact="0.37"/>
        <dgm:constr type="h" for="ch" forName="right_03_2" refType="h" fact="0.24"/>
        <dgm:constr type="b" for="ch" forName="right_03_2" refType="h" fact="0.535"/>
        <dgm:constr type="ctrX" for="ch" forName="right_03_2" refType="w" fact="0.783"/>
        <dgm:constr type="w" for="ch" forName="right_03_3" refType="w" fact="0.37"/>
        <dgm:constr type="h" for="ch" forName="right_03_3" refType="h" fact="0.24"/>
        <dgm:constr type="b" for="ch" forName="right_03_3" refType="h" fact="0.315"/>
        <dgm:constr type="ctrX" for="ch" forName="right_03_3" refType="w" fact="0.796"/>
        <dgm:constr type="w" for="ch" forName="left_30_1" refType="w" fact="0.37"/>
        <dgm:constr type="h" for="ch" forName="left_30_1" refType="h" fact="0.24"/>
        <dgm:constr type="b" for="ch" forName="left_30_1" refType="h" fact="0.76"/>
        <dgm:constr type="ctrX" for="ch" forName="left_30_1" refType="w" fact="0.23"/>
        <dgm:constr type="w" for="ch" forName="left_30_2" refType="w" fact="0.37"/>
        <dgm:constr type="h" for="ch" forName="left_30_2" refType="h" fact="0.24"/>
        <dgm:constr type="b" for="ch" forName="left_30_2" refType="h" fact="0.535"/>
        <dgm:constr type="ctrX" for="ch" forName="left_30_2" refType="w" fact="0.217"/>
        <dgm:constr type="w" for="ch" forName="left_30_3" refType="w" fact="0.37"/>
        <dgm:constr type="h" for="ch" forName="left_30_3" refType="h" fact="0.24"/>
        <dgm:constr type="b" for="ch" forName="left_30_3" refType="h" fact="0.315"/>
        <dgm:constr type="ctrX" for="ch" forName="left_30_3" refType="w" fact="0.204"/>
        <dgm:constr type="w" for="ch" forName="right_13_1" refType="w" fact="0.37"/>
        <dgm:constr type="h" for="ch" forName="right_13_1" refType="h" fact="0.24"/>
        <dgm:constr type="b" for="ch" forName="right_13_1" refType="h" fact="0.76"/>
        <dgm:constr type="ctrX" for="ch" forName="right_13_1" refType="w" fact="0.77"/>
        <dgm:constr type="w" for="ch" forName="right_13_2" refType="w" fact="0.37"/>
        <dgm:constr type="h" for="ch" forName="right_13_2" refType="h" fact="0.24"/>
        <dgm:constr type="b" for="ch" forName="right_13_2" refType="h" fact="0.535"/>
        <dgm:constr type="ctrX" for="ch" forName="right_13_2" refType="w" fact="0.783"/>
        <dgm:constr type="w" for="ch" forName="right_13_3" refType="w" fact="0.37"/>
        <dgm:constr type="h" for="ch" forName="right_13_3" refType="h" fact="0.24"/>
        <dgm:constr type="b" for="ch" forName="right_13_3" refType="h" fact="0.315"/>
        <dgm:constr type="ctrX" for="ch" forName="right_13_3" refType="w" fact="0.796"/>
        <dgm:constr type="w" for="ch" forName="left_13_1" refType="w" fact="0.37"/>
        <dgm:constr type="h" for="ch" forName="left_13_1" refType="h" fact="0.24"/>
        <dgm:constr type="b" for="ch" forName="left_13_1" refType="h" fact="0.715"/>
        <dgm:constr type="ctrX" for="ch" forName="left_13_1" refType="w" fact="0.255"/>
        <dgm:constr type="w" for="ch" forName="left_31_1" refType="w" fact="0.37"/>
        <dgm:constr type="h" for="ch" forName="left_31_1" refType="h" fact="0.24"/>
        <dgm:constr type="b" for="ch" forName="left_31_1" refType="h" fact="0.76"/>
        <dgm:constr type="ctrX" for="ch" forName="left_31_1" refType="w" fact="0.23"/>
        <dgm:constr type="w" for="ch" forName="left_31_2" refType="w" fact="0.37"/>
        <dgm:constr type="h" for="ch" forName="left_31_2" refType="h" fact="0.24"/>
        <dgm:constr type="b" for="ch" forName="left_31_2" refType="h" fact="0.535"/>
        <dgm:constr type="ctrX" for="ch" forName="left_31_2" refType="w" fact="0.217"/>
        <dgm:constr type="w" for="ch" forName="left_31_3" refType="w" fact="0.37"/>
        <dgm:constr type="h" for="ch" forName="left_31_3" refType="h" fact="0.24"/>
        <dgm:constr type="b" for="ch" forName="left_31_3" refType="h" fact="0.315"/>
        <dgm:constr type="ctrX" for="ch" forName="left_31_3" refType="w" fact="0.204"/>
        <dgm:constr type="w" for="ch" forName="right_31_1" refType="w" fact="0.37"/>
        <dgm:constr type="h" for="ch" forName="right_31_1" refType="h" fact="0.24"/>
        <dgm:constr type="b" for="ch" forName="right_31_1" refType="h" fact="0.715"/>
        <dgm:constr type="ctrX" for="ch" forName="right_31_1" refType="w" fact="0.745"/>
        <dgm:constr type="w" for="ch" forName="right_23_1" refType="w" fact="0.37"/>
        <dgm:constr type="h" for="ch" forName="right_23_1" refType="h" fact="0.24"/>
        <dgm:constr type="b" for="ch" forName="right_23_1" refType="h" fact="0.76"/>
        <dgm:constr type="ctrX" for="ch" forName="right_23_1" refType="w" fact="0.77"/>
        <dgm:constr type="w" for="ch" forName="right_23_2" refType="w" fact="0.37"/>
        <dgm:constr type="h" for="ch" forName="right_23_2" refType="h" fact="0.24"/>
        <dgm:constr type="b" for="ch" forName="right_23_2" refType="h" fact="0.535"/>
        <dgm:constr type="ctrX" for="ch" forName="right_23_2" refType="w" fact="0.783"/>
        <dgm:constr type="w" for="ch" forName="right_23_3" refType="w" fact="0.37"/>
        <dgm:constr type="h" for="ch" forName="right_23_3" refType="h" fact="0.24"/>
        <dgm:constr type="b" for="ch" forName="right_23_3" refType="h" fact="0.315"/>
        <dgm:constr type="ctrX" for="ch" forName="right_23_3" refType="w" fact="0.796"/>
        <dgm:constr type="w" for="ch" forName="left_23_1" refType="w" fact="0.37"/>
        <dgm:constr type="h" for="ch" forName="left_23_1" refType="h" fact="0.24"/>
        <dgm:constr type="b" for="ch" forName="left_23_1" refType="h" fact="0.715"/>
        <dgm:constr type="ctrX" for="ch" forName="left_23_1" refType="w" fact="0.255"/>
        <dgm:constr type="w" for="ch" forName="left_23_2" refType="w" fact="0.37"/>
        <dgm:constr type="h" for="ch" forName="left_23_2" refType="h" fact="0.24"/>
        <dgm:constr type="b" for="ch" forName="left_23_2" refType="h" fact="0.49"/>
        <dgm:constr type="ctrX" for="ch" forName="left_23_2" refType="w" fact="0.268"/>
        <dgm:constr type="w" for="ch" forName="left_32_1" refType="w" fact="0.37"/>
        <dgm:constr type="h" for="ch" forName="left_32_1" refType="h" fact="0.24"/>
        <dgm:constr type="b" for="ch" forName="left_32_1" refType="h" fact="0.76"/>
        <dgm:constr type="ctrX" for="ch" forName="left_32_1" refType="w" fact="0.23"/>
        <dgm:constr type="w" for="ch" forName="left_32_2" refType="w" fact="0.37"/>
        <dgm:constr type="h" for="ch" forName="left_32_2" refType="h" fact="0.24"/>
        <dgm:constr type="b" for="ch" forName="left_32_2" refType="h" fact="0.535"/>
        <dgm:constr type="ctrX" for="ch" forName="left_32_2" refType="w" fact="0.217"/>
        <dgm:constr type="w" for="ch" forName="left_32_3" refType="w" fact="0.37"/>
        <dgm:constr type="h" for="ch" forName="left_32_3" refType="h" fact="0.24"/>
        <dgm:constr type="b" for="ch" forName="left_32_3" refType="h" fact="0.315"/>
        <dgm:constr type="ctrX" for="ch" forName="left_32_3" refType="w" fact="0.204"/>
        <dgm:constr type="w" for="ch" forName="right_32_1" refType="w" fact="0.37"/>
        <dgm:constr type="h" for="ch" forName="right_32_1" refType="h" fact="0.24"/>
        <dgm:constr type="b" for="ch" forName="right_32_1" refType="h" fact="0.715"/>
        <dgm:constr type="ctrX" for="ch" forName="right_32_1" refType="w" fact="0.745"/>
        <dgm:constr type="w" for="ch" forName="right_32_2" refType="w" fact="0.37"/>
        <dgm:constr type="h" for="ch" forName="right_32_2" refType="h" fact="0.24"/>
        <dgm:constr type="b" for="ch" forName="right_32_2" refType="h" fact="0.49"/>
        <dgm:constr type="ctrX" for="ch" forName="right_32_2" refType="w" fact="0.732"/>
        <dgm:constr type="w" for="ch" forName="right_33_1" refType="w" fact="0.36"/>
        <dgm:constr type="h" for="ch" forName="right_33_1" refType="h" fact="0.21"/>
        <dgm:constr type="b" for="ch" forName="right_33_1" refType="h" fact="0.725"/>
        <dgm:constr type="ctrX" for="ch" forName="right_33_1" refType="w" fact="0.76"/>
        <dgm:constr type="w" for="ch" forName="right_33_2" refType="w" fact="0.36"/>
        <dgm:constr type="h" for="ch" forName="right_33_2" refType="h" fact="0.21"/>
        <dgm:constr type="b" for="ch" forName="right_33_2" refType="h" fact="0.5"/>
        <dgm:constr type="ctrX" for="ch" forName="right_33_2" refType="w" fact="0.76"/>
        <dgm:constr type="w" for="ch" forName="right_33_3" refType="w" fact="0.36"/>
        <dgm:constr type="h" for="ch" forName="right_33_3" refType="h" fact="0.21"/>
        <dgm:constr type="b" for="ch" forName="right_33_3" refType="h" fact="0.275"/>
        <dgm:constr type="ctrX" for="ch" forName="right_33_3" refType="w" fact="0.76"/>
        <dgm:constr type="w" for="ch" forName="left_33_1" refType="w" fact="0.36"/>
        <dgm:constr type="h" for="ch" forName="left_33_1" refType="h" fact="0.21"/>
        <dgm:constr type="b" for="ch" forName="left_33_1" refType="h" fact="0.725"/>
        <dgm:constr type="ctrX" for="ch" forName="left_33_1" refType="w" fact="0.24"/>
        <dgm:constr type="w" for="ch" forName="left_33_2" refType="w" fact="0.36"/>
        <dgm:constr type="h" for="ch" forName="left_33_2" refType="h" fact="0.21"/>
        <dgm:constr type="b" for="ch" forName="left_33_2" refType="h" fact="0.5"/>
        <dgm:constr type="ctrX" for="ch" forName="left_33_2" refType="w" fact="0.24"/>
        <dgm:constr type="w" for="ch" forName="left_33_3" refType="w" fact="0.36"/>
        <dgm:constr type="h" for="ch" forName="left_33_3" refType="h" fact="0.21"/>
        <dgm:constr type="b" for="ch" forName="left_33_3" refType="h" fact="0.275"/>
        <dgm:constr type="ctrX" for="ch" forName="left_33_3" refType="w" fact="0.24"/>
        <dgm:constr type="w" for="ch" forName="right_04_1" refType="w" fact="0.365"/>
        <dgm:constr type="h" for="ch" forName="right_04_1" refType="h" fact="0.185"/>
        <dgm:constr type="b" for="ch" forName="right_04_1" refType="h" fact="0.76"/>
        <dgm:constr type="ctrX" for="ch" forName="right_04_1" refType="w" fact="0.77"/>
        <dgm:constr type="w" for="ch" forName="right_04_2" refType="w" fact="0.365"/>
        <dgm:constr type="h" for="ch" forName="right_04_2" refType="h" fact="0.185"/>
        <dgm:constr type="b" for="ch" forName="right_04_2" refType="h" fact="0.595"/>
        <dgm:constr type="ctrX" for="ch" forName="right_04_2" refType="w" fact="0.78"/>
        <dgm:constr type="w" for="ch" forName="right_04_3" refType="w" fact="0.365"/>
        <dgm:constr type="h" for="ch" forName="right_04_3" refType="h" fact="0.185"/>
        <dgm:constr type="b" for="ch" forName="right_04_3" refType="h" fact="0.43"/>
        <dgm:constr type="ctrX" for="ch" forName="right_04_3" refType="w" fact="0.79"/>
        <dgm:constr type="w" for="ch" forName="right_04_4" refType="w" fact="0.365"/>
        <dgm:constr type="h" for="ch" forName="right_04_4" refType="h" fact="0.185"/>
        <dgm:constr type="b" for="ch" forName="right_04_4" refType="h" fact="0.265"/>
        <dgm:constr type="ctrX" for="ch" forName="right_04_4" refType="w" fact="0.8"/>
        <dgm:constr type="w" for="ch" forName="left_40_1" refType="w" fact="0.365"/>
        <dgm:constr type="h" for="ch" forName="left_40_1" refType="h" fact="0.185"/>
        <dgm:constr type="b" for="ch" forName="left_40_1" refType="h" fact="0.76"/>
        <dgm:constr type="ctrX" for="ch" forName="left_40_1" refType="w" fact="0.23"/>
        <dgm:constr type="w" for="ch" forName="left_40_2" refType="w" fact="0.365"/>
        <dgm:constr type="h" for="ch" forName="left_40_2" refType="h" fact="0.185"/>
        <dgm:constr type="b" for="ch" forName="left_40_2" refType="h" fact="0.595"/>
        <dgm:constr type="ctrX" for="ch" forName="left_40_2" refType="w" fact="0.22"/>
        <dgm:constr type="w" for="ch" forName="left_40_3" refType="w" fact="0.365"/>
        <dgm:constr type="h" for="ch" forName="left_40_3" refType="h" fact="0.185"/>
        <dgm:constr type="b" for="ch" forName="left_40_3" refType="h" fact="0.43"/>
        <dgm:constr type="ctrX" for="ch" forName="left_40_3" refType="w" fact="0.21"/>
        <dgm:constr type="w" for="ch" forName="left_40_4" refType="w" fact="0.365"/>
        <dgm:constr type="h" for="ch" forName="left_40_4" refType="h" fact="0.185"/>
        <dgm:constr type="b" for="ch" forName="left_40_4" refType="h" fact="0.265"/>
        <dgm:constr type="ctrX" for="ch" forName="left_40_4" refType="w" fact="0.2"/>
        <dgm:constr type="w" for="ch" forName="right_14_1" refType="w" fact="0.365"/>
        <dgm:constr type="h" for="ch" forName="right_14_1" refType="h" fact="0.185"/>
        <dgm:constr type="b" for="ch" forName="right_14_1" refType="h" fact="0.76"/>
        <dgm:constr type="ctrX" for="ch" forName="right_14_1" refType="w" fact="0.77"/>
        <dgm:constr type="w" for="ch" forName="right_14_2" refType="w" fact="0.365"/>
        <dgm:constr type="h" for="ch" forName="right_14_2" refType="h" fact="0.185"/>
        <dgm:constr type="b" for="ch" forName="right_14_2" refType="h" fact="0.595"/>
        <dgm:constr type="ctrX" for="ch" forName="right_14_2" refType="w" fact="0.78"/>
        <dgm:constr type="w" for="ch" forName="right_14_3" refType="w" fact="0.365"/>
        <dgm:constr type="h" for="ch" forName="right_14_3" refType="h" fact="0.185"/>
        <dgm:constr type="b" for="ch" forName="right_14_3" refType="h" fact="0.43"/>
        <dgm:constr type="ctrX" for="ch" forName="right_14_3" refType="w" fact="0.79"/>
        <dgm:constr type="w" for="ch" forName="right_14_4" refType="w" fact="0.365"/>
        <dgm:constr type="h" for="ch" forName="right_14_4" refType="h" fact="0.185"/>
        <dgm:constr type="b" for="ch" forName="right_14_4" refType="h" fact="0.265"/>
        <dgm:constr type="ctrX" for="ch" forName="right_14_4" refType="w" fact="0.8"/>
        <dgm:constr type="w" for="ch" forName="left_14_1" refType="w" fact="0.365"/>
        <dgm:constr type="h" for="ch" forName="left_14_1" refType="h" fact="0.185"/>
        <dgm:constr type="b" for="ch" forName="left_14_1" refType="h" fact="0.715"/>
        <dgm:constr type="ctrX" for="ch" forName="left_14_1" refType="w" fact="0.25"/>
        <dgm:constr type="w" for="ch" forName="left_41_1" refType="w" fact="0.365"/>
        <dgm:constr type="h" for="ch" forName="left_41_1" refType="h" fact="0.185"/>
        <dgm:constr type="b" for="ch" forName="left_41_1" refType="h" fact="0.76"/>
        <dgm:constr type="ctrX" for="ch" forName="left_41_1" refType="w" fact="0.23"/>
        <dgm:constr type="w" for="ch" forName="left_41_2" refType="w" fact="0.365"/>
        <dgm:constr type="h" for="ch" forName="left_41_2" refType="h" fact="0.185"/>
        <dgm:constr type="b" for="ch" forName="left_41_2" refType="h" fact="0.595"/>
        <dgm:constr type="ctrX" for="ch" forName="left_41_2" refType="w" fact="0.22"/>
        <dgm:constr type="w" for="ch" forName="left_41_3" refType="w" fact="0.365"/>
        <dgm:constr type="h" for="ch" forName="left_41_3" refType="h" fact="0.185"/>
        <dgm:constr type="b" for="ch" forName="left_41_3" refType="h" fact="0.43"/>
        <dgm:constr type="ctrX" for="ch" forName="left_41_3" refType="w" fact="0.21"/>
        <dgm:constr type="w" for="ch" forName="left_41_4" refType="w" fact="0.365"/>
        <dgm:constr type="h" for="ch" forName="left_41_4" refType="h" fact="0.185"/>
        <dgm:constr type="b" for="ch" forName="left_41_4" refType="h" fact="0.265"/>
        <dgm:constr type="ctrX" for="ch" forName="left_41_4" refType="w" fact="0.2"/>
        <dgm:constr type="w" for="ch" forName="right_41_1" refType="w" fact="0.365"/>
        <dgm:constr type="h" for="ch" forName="right_41_1" refType="h" fact="0.185"/>
        <dgm:constr type="b" for="ch" forName="right_41_1" refType="h" fact="0.715"/>
        <dgm:constr type="ctrX" for="ch" forName="right_41_1" refType="w" fact="0.75"/>
        <dgm:constr type="w" for="ch" forName="right_24_1" refType="w" fact="0.365"/>
        <dgm:constr type="h" for="ch" forName="right_24_1" refType="h" fact="0.185"/>
        <dgm:constr type="b" for="ch" forName="right_24_1" refType="h" fact="0.76"/>
        <dgm:constr type="ctrX" for="ch" forName="right_24_1" refType="w" fact="0.77"/>
        <dgm:constr type="w" for="ch" forName="right_24_2" refType="w" fact="0.365"/>
        <dgm:constr type="h" for="ch" forName="right_24_2" refType="h" fact="0.185"/>
        <dgm:constr type="b" for="ch" forName="right_24_2" refType="h" fact="0.595"/>
        <dgm:constr type="ctrX" for="ch" forName="right_24_2" refType="w" fact="0.78"/>
        <dgm:constr type="w" for="ch" forName="right_24_3" refType="w" fact="0.365"/>
        <dgm:constr type="h" for="ch" forName="right_24_3" refType="h" fact="0.185"/>
        <dgm:constr type="b" for="ch" forName="right_24_3" refType="h" fact="0.43"/>
        <dgm:constr type="ctrX" for="ch" forName="right_24_3" refType="w" fact="0.79"/>
        <dgm:constr type="w" for="ch" forName="right_24_4" refType="w" fact="0.365"/>
        <dgm:constr type="h" for="ch" forName="right_24_4" refType="h" fact="0.185"/>
        <dgm:constr type="b" for="ch" forName="right_24_4" refType="h" fact="0.265"/>
        <dgm:constr type="ctrX" for="ch" forName="right_24_4" refType="w" fact="0.8"/>
        <dgm:constr type="w" for="ch" forName="left_24_1" refType="w" fact="0.365"/>
        <dgm:constr type="h" for="ch" forName="left_24_1" refType="h" fact="0.185"/>
        <dgm:constr type="b" for="ch" forName="left_24_1" refType="h" fact="0.715"/>
        <dgm:constr type="ctrX" for="ch" forName="left_24_1" refType="w" fact="0.25"/>
        <dgm:constr type="w" for="ch" forName="left_24_2" refType="w" fact="0.365"/>
        <dgm:constr type="h" for="ch" forName="left_24_2" refType="h" fact="0.185"/>
        <dgm:constr type="b" for="ch" forName="left_24_2" refType="h" fact="0.55"/>
        <dgm:constr type="ctrX" for="ch" forName="left_24_2" refType="w" fact="0.26"/>
        <dgm:constr type="w" for="ch" forName="left_42_1" refType="w" fact="0.365"/>
        <dgm:constr type="h" for="ch" forName="left_42_1" refType="h" fact="0.185"/>
        <dgm:constr type="b" for="ch" forName="left_42_1" refType="h" fact="0.76"/>
        <dgm:constr type="ctrX" for="ch" forName="left_42_1" refType="w" fact="0.23"/>
        <dgm:constr type="w" for="ch" forName="left_42_2" refType="w" fact="0.365"/>
        <dgm:constr type="h" for="ch" forName="left_42_2" refType="h" fact="0.185"/>
        <dgm:constr type="b" for="ch" forName="left_42_2" refType="h" fact="0.595"/>
        <dgm:constr type="ctrX" for="ch" forName="left_42_2" refType="w" fact="0.22"/>
        <dgm:constr type="w" for="ch" forName="left_42_3" refType="w" fact="0.365"/>
        <dgm:constr type="h" for="ch" forName="left_42_3" refType="h" fact="0.185"/>
        <dgm:constr type="b" for="ch" forName="left_42_3" refType="h" fact="0.43"/>
        <dgm:constr type="ctrX" for="ch" forName="left_42_3" refType="w" fact="0.21"/>
        <dgm:constr type="w" for="ch" forName="left_42_4" refType="w" fact="0.365"/>
        <dgm:constr type="h" for="ch" forName="left_42_4" refType="h" fact="0.185"/>
        <dgm:constr type="b" for="ch" forName="left_42_4" refType="h" fact="0.265"/>
        <dgm:constr type="ctrX" for="ch" forName="left_42_4" refType="w" fact="0.2"/>
        <dgm:constr type="w" for="ch" forName="right_42_1" refType="w" fact="0.365"/>
        <dgm:constr type="h" for="ch" forName="right_42_1" refType="h" fact="0.185"/>
        <dgm:constr type="b" for="ch" forName="right_42_1" refType="h" fact="0.715"/>
        <dgm:constr type="ctrX" for="ch" forName="right_42_1" refType="w" fact="0.75"/>
        <dgm:constr type="w" for="ch" forName="right_42_2" refType="w" fact="0.365"/>
        <dgm:constr type="h" for="ch" forName="right_42_2" refType="h" fact="0.185"/>
        <dgm:constr type="b" for="ch" forName="right_42_2" refType="h" fact="0.55"/>
        <dgm:constr type="ctrX" for="ch" forName="right_42_2" refType="w" fact="0.74"/>
        <dgm:constr type="w" for="ch" forName="right_34_1" refType="w" fact="0.365"/>
        <dgm:constr type="h" for="ch" forName="right_34_1" refType="h" fact="0.185"/>
        <dgm:constr type="b" for="ch" forName="right_34_1" refType="h" fact="0.76"/>
        <dgm:constr type="ctrX" for="ch" forName="right_34_1" refType="w" fact="0.77"/>
        <dgm:constr type="w" for="ch" forName="right_34_2" refType="w" fact="0.365"/>
        <dgm:constr type="h" for="ch" forName="right_34_2" refType="h" fact="0.185"/>
        <dgm:constr type="b" for="ch" forName="right_34_2" refType="h" fact="0.595"/>
        <dgm:constr type="ctrX" for="ch" forName="right_34_2" refType="w" fact="0.78"/>
        <dgm:constr type="w" for="ch" forName="right_34_3" refType="w" fact="0.365"/>
        <dgm:constr type="h" for="ch" forName="right_34_3" refType="h" fact="0.185"/>
        <dgm:constr type="b" for="ch" forName="right_34_3" refType="h" fact="0.43"/>
        <dgm:constr type="ctrX" for="ch" forName="right_34_3" refType="w" fact="0.79"/>
        <dgm:constr type="w" for="ch" forName="right_34_4" refType="w" fact="0.365"/>
        <dgm:constr type="h" for="ch" forName="right_34_4" refType="h" fact="0.185"/>
        <dgm:constr type="b" for="ch" forName="right_34_4" refType="h" fact="0.265"/>
        <dgm:constr type="ctrX" for="ch" forName="right_34_4" refType="w" fact="0.8"/>
        <dgm:constr type="w" for="ch" forName="left_34_1" refType="w" fact="0.365"/>
        <dgm:constr type="h" for="ch" forName="left_34_1" refType="h" fact="0.185"/>
        <dgm:constr type="b" for="ch" forName="left_34_1" refType="h" fact="0.715"/>
        <dgm:constr type="ctrX" for="ch" forName="left_34_1" refType="w" fact="0.25"/>
        <dgm:constr type="w" for="ch" forName="left_34_2" refType="w" fact="0.365"/>
        <dgm:constr type="h" for="ch" forName="left_34_2" refType="h" fact="0.185"/>
        <dgm:constr type="b" for="ch" forName="left_34_2" refType="h" fact="0.55"/>
        <dgm:constr type="ctrX" for="ch" forName="left_34_2" refType="w" fact="0.26"/>
        <dgm:constr type="w" for="ch" forName="left_34_3" refType="w" fact="0.365"/>
        <dgm:constr type="h" for="ch" forName="left_34_3" refType="h" fact="0.185"/>
        <dgm:constr type="b" for="ch" forName="left_34_3" refType="h" fact="0.385"/>
        <dgm:constr type="ctrX" for="ch" forName="left_34_3" refType="w" fact="0.27"/>
        <dgm:constr type="w" for="ch" forName="left_43_1" refType="w" fact="0.365"/>
        <dgm:constr type="h" for="ch" forName="left_43_1" refType="h" fact="0.185"/>
        <dgm:constr type="b" for="ch" forName="left_43_1" refType="h" fact="0.76"/>
        <dgm:constr type="ctrX" for="ch" forName="left_43_1" refType="w" fact="0.23"/>
        <dgm:constr type="w" for="ch" forName="left_43_2" refType="w" fact="0.365"/>
        <dgm:constr type="h" for="ch" forName="left_43_2" refType="h" fact="0.185"/>
        <dgm:constr type="b" for="ch" forName="left_43_2" refType="h" fact="0.595"/>
        <dgm:constr type="ctrX" for="ch" forName="left_43_2" refType="w" fact="0.22"/>
        <dgm:constr type="w" for="ch" forName="left_43_3" refType="w" fact="0.365"/>
        <dgm:constr type="h" for="ch" forName="left_43_3" refType="h" fact="0.185"/>
        <dgm:constr type="b" for="ch" forName="left_43_3" refType="h" fact="0.43"/>
        <dgm:constr type="ctrX" for="ch" forName="left_43_3" refType="w" fact="0.21"/>
        <dgm:constr type="w" for="ch" forName="left_43_4" refType="w" fact="0.365"/>
        <dgm:constr type="h" for="ch" forName="left_43_4" refType="h" fact="0.185"/>
        <dgm:constr type="b" for="ch" forName="left_43_4" refType="h" fact="0.265"/>
        <dgm:constr type="ctrX" for="ch" forName="left_43_4" refType="w" fact="0.2"/>
        <dgm:constr type="w" for="ch" forName="right_43_1" refType="w" fact="0.365"/>
        <dgm:constr type="h" for="ch" forName="right_43_1" refType="h" fact="0.185"/>
        <dgm:constr type="b" for="ch" forName="right_43_1" refType="h" fact="0.715"/>
        <dgm:constr type="ctrX" for="ch" forName="right_43_1" refType="w" fact="0.75"/>
        <dgm:constr type="w" for="ch" forName="right_43_2" refType="w" fact="0.365"/>
        <dgm:constr type="h" for="ch" forName="right_43_2" refType="h" fact="0.185"/>
        <dgm:constr type="b" for="ch" forName="right_43_2" refType="h" fact="0.55"/>
        <dgm:constr type="ctrX" for="ch" forName="right_43_2" refType="w" fact="0.74"/>
        <dgm:constr type="w" for="ch" forName="right_43_3" refType="w" fact="0.365"/>
        <dgm:constr type="h" for="ch" forName="right_43_3" refType="h" fact="0.185"/>
        <dgm:constr type="b" for="ch" forName="right_43_3" refType="h" fact="0.385"/>
        <dgm:constr type="ctrX" for="ch" forName="right_43_3" refType="w" fact="0.73"/>
        <dgm:constr type="w" for="ch" forName="right_44_1" refType="w" fact="0.36"/>
        <dgm:constr type="h" for="ch" forName="right_44_1" refType="h" fact="0.154"/>
        <dgm:constr type="b" for="ch" forName="right_44_1" refType="h" fact="0.725"/>
        <dgm:constr type="ctrX" for="ch" forName="right_44_1" refType="w" fact="0.76"/>
        <dgm:constr type="w" for="ch" forName="right_44_2" refType="w" fact="0.36"/>
        <dgm:constr type="h" for="ch" forName="right_44_2" refType="h" fact="0.154"/>
        <dgm:constr type="b" for="ch" forName="right_44_2" refType="h" fact="0.559"/>
        <dgm:constr type="ctrX" for="ch" forName="right_44_2" refType="w" fact="0.76"/>
        <dgm:constr type="w" for="ch" forName="right_44_3" refType="w" fact="0.36"/>
        <dgm:constr type="h" for="ch" forName="right_44_3" refType="h" fact="0.154"/>
        <dgm:constr type="b" for="ch" forName="right_44_3" refType="h" fact="0.393"/>
        <dgm:constr type="ctrX" for="ch" forName="right_44_3" refType="w" fact="0.76"/>
        <dgm:constr type="w" for="ch" forName="right_44_4" refType="w" fact="0.36"/>
        <dgm:constr type="h" for="ch" forName="right_44_4" refType="h" fact="0.154"/>
        <dgm:constr type="b" for="ch" forName="right_44_4" refType="h" fact="0.224"/>
        <dgm:constr type="ctrX" for="ch" forName="right_44_4" refType="w" fact="0.76"/>
        <dgm:constr type="w" for="ch" forName="left_44_1" refType="w" fact="0.36"/>
        <dgm:constr type="h" for="ch" forName="left_44_1" refType="h" fact="0.154"/>
        <dgm:constr type="b" for="ch" forName="left_44_1" refType="h" fact="0.725"/>
        <dgm:constr type="ctrX" for="ch" forName="left_44_1" refType="w" fact="0.24"/>
        <dgm:constr type="w" for="ch" forName="left_44_2" refType="w" fact="0.36"/>
        <dgm:constr type="h" for="ch" forName="left_44_2" refType="h" fact="0.154"/>
        <dgm:constr type="b" for="ch" forName="left_44_2" refType="h" fact="0.559"/>
        <dgm:constr type="ctrX" for="ch" forName="left_44_2" refType="w" fact="0.24"/>
        <dgm:constr type="w" for="ch" forName="left_44_3" refType="w" fact="0.36"/>
        <dgm:constr type="h" for="ch" forName="left_44_3" refType="h" fact="0.154"/>
        <dgm:constr type="b" for="ch" forName="left_44_3" refType="h" fact="0.393"/>
        <dgm:constr type="ctrX" for="ch" forName="left_44_3" refType="w" fact="0.24"/>
        <dgm:constr type="w" for="ch" forName="left_44_4" refType="w" fact="0.36"/>
        <dgm:constr type="h" for="ch" forName="left_44_4" refType="h" fact="0.154"/>
        <dgm:constr type="b" for="ch" forName="left_44_4" refType="h" fact="0.224"/>
        <dgm:constr type="ctrX" for="ch" forName="left_44_4" refType="w" fact="0.24"/>
      </dgm:constrLst>
      <dgm:ruleLst/>
      <dgm:layoutNode name="dummyMaxCanvas_ChildArea">
        <dgm:alg type="sp"/>
        <dgm:shape xmlns:r="http://schemas.openxmlformats.org/officeDocument/2006/relationships" r:blip="">
          <dgm:adjLst/>
        </dgm:shape>
        <dgm:presOf/>
        <dgm:constrLst/>
        <dgm:ruleLst/>
      </dgm:layoutNode>
      <dgm:layoutNode name="fulcrum" styleLbl="alignAccFollowNode1">
        <dgm:alg type="sp"/>
        <dgm:shape xmlns:r="http://schemas.openxmlformats.org/officeDocument/2006/relationships" type="triangle" r:blip="">
          <dgm:adjLst/>
        </dgm:shape>
        <dgm:presOf/>
        <dgm:constrLst/>
        <dgm:ruleLst/>
      </dgm:layoutNode>
      <dgm:choose name="Name0">
        <dgm:if name="Name1" axis="ch ch" ptType="node node" st="1 1" cnt="1 0" func="cnt" op="equ" val="0">
          <dgm:choose name="Name2">
            <dgm:if name="Name3" axis="ch ch" ptType="node node" st="2 1" cnt="1 0" func="cnt" op="equ" val="0">
              <dgm:layoutNode name="balance_00" styleLbl="alignAccFollowNode1">
                <dgm:varLst>
                  <dgm:bulletEnabled val="1"/>
                </dgm:varLst>
                <dgm:alg type="sp"/>
                <dgm:shape xmlns:r="http://schemas.openxmlformats.org/officeDocument/2006/relationships" type="rect" r:blip="">
                  <dgm:adjLst/>
                </dgm:shape>
                <dgm:presOf/>
                <dgm:constrLst/>
                <dgm:ruleLst/>
              </dgm:layoutNode>
            </dgm:if>
            <dgm:else name="Name4">
              <dgm:choose name="Name5">
                <dgm:if name="Name6" axis="ch ch" ptType="node node" st="2 1" cnt="1 0" func="cnt" op="equ" val="1">
                  <dgm:layoutNode name="balance_01" styleLbl="alignAccFollowNode1">
                    <dgm:varLst>
                      <dgm:bulletEnabled val="1"/>
                    </dgm:varLst>
                    <dgm:alg type="sp"/>
                    <dgm:shape xmlns:r="http://schemas.openxmlformats.org/officeDocument/2006/relationships" rot="4" type="rect" r:blip="">
                      <dgm:adjLst/>
                    </dgm:shape>
                    <dgm:presOf/>
                    <dgm:constrLst/>
                    <dgm:ruleLst/>
                  </dgm:layoutNode>
                  <dgm:layoutNode name="right_0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
                  <dgm:choose name="Name8">
                    <dgm:if name="Name9" axis="ch ch" ptType="node node" st="2 1" cnt="1 0" func="cnt" op="equ" val="2">
                      <dgm:layoutNode name="balance_02" styleLbl="alignAccFollowNode1">
                        <dgm:varLst>
                          <dgm:bulletEnabled val="1"/>
                        </dgm:varLst>
                        <dgm:alg type="sp"/>
                        <dgm:shape xmlns:r="http://schemas.openxmlformats.org/officeDocument/2006/relationships" rot="4" type="rect" r:blip="">
                          <dgm:adjLst/>
                        </dgm:shape>
                        <dgm:presOf/>
                        <dgm:constrLst/>
                        <dgm:ruleLst/>
                      </dgm:layoutNode>
                      <dgm:layoutNode name="right_0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0">
                      <dgm:choose name="Name11">
                        <dgm:if name="Name12" axis="ch ch" ptType="node node" st="2 1" cnt="1 0" func="cnt" op="equ" val="3">
                          <dgm:layoutNode name="balance_03" styleLbl="alignAccFollowNode1">
                            <dgm:varLst>
                              <dgm:bulletEnabled val="1"/>
                            </dgm:varLst>
                            <dgm:alg type="sp"/>
                            <dgm:shape xmlns:r="http://schemas.openxmlformats.org/officeDocument/2006/relationships" rot="4" type="rect" r:blip="">
                              <dgm:adjLst/>
                            </dgm:shape>
                            <dgm:presOf/>
                            <dgm:constrLst/>
                            <dgm:ruleLst/>
                          </dgm:layoutNode>
                          <dgm:layoutNode name="right_0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3">
                          <dgm:choose name="Name14">
                            <dgm:if name="Name15" axis="ch ch" ptType="node node" st="2 1" cnt="1 0" func="cnt" op="gte" val="4">
                              <dgm:layoutNode name="balance_04" styleLbl="alignAccFollowNode1">
                                <dgm:varLst>
                                  <dgm:bulletEnabled val="1"/>
                                </dgm:varLst>
                                <dgm:alg type="sp"/>
                                <dgm:shape xmlns:r="http://schemas.openxmlformats.org/officeDocument/2006/relationships" rot="4" type="rect" r:blip="">
                                  <dgm:adjLst/>
                                </dgm:shape>
                                <dgm:presOf/>
                                <dgm:constrLst/>
                                <dgm:ruleLst/>
                              </dgm:layoutNode>
                              <dgm:layoutNode name="right_0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0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6"/>
                          </dgm:choose>
                        </dgm:else>
                      </dgm:choose>
                    </dgm:else>
                  </dgm:choose>
                </dgm:else>
              </dgm:choose>
            </dgm:else>
          </dgm:choose>
        </dgm:if>
        <dgm:else name="Name17">
          <dgm:choose name="Name18">
            <dgm:if name="Name19" axis="ch ch" ptType="node node" st="1 1" cnt="1 0" func="cnt" op="equ" val="1">
              <dgm:choose name="Name20">
                <dgm:if name="Name21" axis="ch ch" ptType="node node" st="2 1" cnt="1 0" func="cnt" op="equ" val="0">
                  <dgm:layoutNode name="balance_10" styleLbl="alignAccFollowNode1">
                    <dgm:varLst>
                      <dgm:bulletEnabled val="1"/>
                    </dgm:varLst>
                    <dgm:alg type="sp"/>
                    <dgm:shape xmlns:r="http://schemas.openxmlformats.org/officeDocument/2006/relationships" rot="-4" type="rect" r:blip="">
                      <dgm:adjLst/>
                    </dgm:shape>
                    <dgm:presOf/>
                    <dgm:constrLst/>
                    <dgm:ruleLst/>
                  </dgm:layoutNode>
                  <dgm:layoutNode name="left_1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2">
                  <dgm:choose name="Name23">
                    <dgm:if name="Name24" axis="ch ch" ptType="node node" st="2 1" cnt="1 0" func="cnt" op="equ" val="1">
                      <dgm:layoutNode name="balance_11" styleLbl="alignAccFollowNode1">
                        <dgm:varLst>
                          <dgm:bulletEnabled val="1"/>
                        </dgm:varLst>
                        <dgm:alg type="sp"/>
                        <dgm:shape xmlns:r="http://schemas.openxmlformats.org/officeDocument/2006/relationships" type="rect" r:blip="">
                          <dgm:adjLst/>
                        </dgm:shape>
                        <dgm:presOf/>
                        <dgm:constrLst/>
                        <dgm:ruleLst/>
                      </dgm:layoutNode>
                      <dgm:layoutNode name="left_11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1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5">
                      <dgm:choose name="Name26">
                        <dgm:if name="Name27" axis="ch ch" ptType="node node" st="2 1" cnt="1 0" func="cnt" op="equ" val="2">
                          <dgm:layoutNode name="balance_12" styleLbl="alignAccFollowNode1">
                            <dgm:varLst>
                              <dgm:bulletEnabled val="1"/>
                            </dgm:varLst>
                            <dgm:alg type="sp"/>
                            <dgm:shape xmlns:r="http://schemas.openxmlformats.org/officeDocument/2006/relationships" rot="4" type="rect" r:blip="">
                              <dgm:adjLst/>
                            </dgm:shape>
                            <dgm:presOf/>
                            <dgm:constrLst/>
                            <dgm:ruleLst/>
                          </dgm:layoutNode>
                          <dgm:layoutNode name="right_1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8">
                          <dgm:choose name="Name29">
                            <dgm:if name="Name30" axis="ch ch" ptType="node node" st="2 1" cnt="1 0" func="cnt" op="equ" val="3">
                              <dgm:layoutNode name="balance_13" styleLbl="alignAccFollowNode1">
                                <dgm:varLst>
                                  <dgm:bulletEnabled val="1"/>
                                </dgm:varLst>
                                <dgm:alg type="sp"/>
                                <dgm:shape xmlns:r="http://schemas.openxmlformats.org/officeDocument/2006/relationships" rot="4" type="rect" r:blip="">
                                  <dgm:adjLst/>
                                </dgm:shape>
                                <dgm:presOf/>
                                <dgm:constrLst/>
                                <dgm:ruleLst/>
                              </dgm:layoutNode>
                              <dgm:layoutNode name="right_1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1">
                              <dgm:choose name="Name32">
                                <dgm:if name="Name33" axis="ch ch" ptType="node node" st="2 1" cnt="1 0" func="cnt" op="gte" val="4">
                                  <dgm:layoutNode name="balance_14" styleLbl="alignAccFollowNode1">
                                    <dgm:varLst>
                                      <dgm:bulletEnabled val="1"/>
                                    </dgm:varLst>
                                    <dgm:alg type="sp"/>
                                    <dgm:shape xmlns:r="http://schemas.openxmlformats.org/officeDocument/2006/relationships" rot="4" type="rect" r:blip="">
                                      <dgm:adjLst/>
                                    </dgm:shape>
                                    <dgm:presOf/>
                                    <dgm:constrLst/>
                                    <dgm:ruleLst/>
                                  </dgm:layoutNode>
                                  <dgm:layoutNode name="right_1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1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1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34"/>
                              </dgm:choose>
                            </dgm:else>
                          </dgm:choose>
                        </dgm:else>
                      </dgm:choose>
                    </dgm:else>
                  </dgm:choose>
                </dgm:else>
              </dgm:choose>
            </dgm:if>
            <dgm:else name="Name35">
              <dgm:choose name="Name36">
                <dgm:if name="Name37" axis="ch ch" ptType="node node" st="1 1" cnt="1 0" func="cnt" op="equ" val="2">
                  <dgm:choose name="Name38">
                    <dgm:if name="Name39" axis="ch ch" ptType="node node" st="2 1" cnt="1 0" func="cnt" op="equ" val="0">
                      <dgm:layoutNode name="balance_20" styleLbl="alignAccFollowNode1">
                        <dgm:varLst>
                          <dgm:bulletEnabled val="1"/>
                        </dgm:varLst>
                        <dgm:alg type="sp"/>
                        <dgm:shape xmlns:r="http://schemas.openxmlformats.org/officeDocument/2006/relationships" rot="-4" type="rect" r:blip="">
                          <dgm:adjLst/>
                        </dgm:shape>
                        <dgm:presOf/>
                        <dgm:constrLst/>
                        <dgm:ruleLst/>
                      </dgm:layoutNode>
                      <dgm:layoutNode name="left_2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0">
                      <dgm:choose name="Name41">
                        <dgm:if name="Name42" axis="ch ch" ptType="node node" st="2 1" cnt="1 0" func="cnt" op="equ" val="1">
                          <dgm:layoutNode name="balance_21" styleLbl="alignAccFollowNode1">
                            <dgm:varLst>
                              <dgm:bulletEnabled val="1"/>
                            </dgm:varLst>
                            <dgm:alg type="sp"/>
                            <dgm:shape xmlns:r="http://schemas.openxmlformats.org/officeDocument/2006/relationships" rot="-4" type="rect" r:blip="">
                              <dgm:adjLst/>
                            </dgm:shape>
                            <dgm:presOf/>
                            <dgm:constrLst/>
                            <dgm:ruleLst/>
                          </dgm:layoutNode>
                          <dgm:layoutNode name="left_2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3">
                          <dgm:choose name="Name44">
                            <dgm:if name="Name45" axis="ch ch" ptType="node node" st="2 1" cnt="1 0" func="cnt" op="equ" val="2">
                              <dgm:layoutNode name="balance_22" styleLbl="alignAccFollowNode1">
                                <dgm:varLst>
                                  <dgm:bulletEnabled val="1"/>
                                </dgm:varLst>
                                <dgm:alg type="sp"/>
                                <dgm:shape xmlns:r="http://schemas.openxmlformats.org/officeDocument/2006/relationships" type="rect" r:blip="">
                                  <dgm:adjLst/>
                                </dgm:shape>
                                <dgm:presOf/>
                                <dgm:constrLst/>
                                <dgm:ruleLst/>
                              </dgm:layoutNode>
                              <dgm:layoutNode name="right_22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2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2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6">
                              <dgm:choose name="Name47">
                                <dgm:if name="Name48" axis="ch ch" ptType="node node" st="2 1" cnt="1 0" func="cnt" op="equ" val="3">
                                  <dgm:layoutNode name="balance_23" styleLbl="alignAccFollowNode1">
                                    <dgm:varLst>
                                      <dgm:bulletEnabled val="1"/>
                                    </dgm:varLst>
                                    <dgm:alg type="sp"/>
                                    <dgm:shape xmlns:r="http://schemas.openxmlformats.org/officeDocument/2006/relationships" rot="4" type="rect" r:blip="">
                                      <dgm:adjLst/>
                                    </dgm:shape>
                                    <dgm:presOf/>
                                    <dgm:constrLst/>
                                    <dgm:ruleLst/>
                                  </dgm:layoutNode>
                                  <dgm:layoutNode name="right_2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49">
                                  <dgm:choose name="Name50">
                                    <dgm:if name="Name51" axis="ch ch" ptType="node node" st="2 1" cnt="1 0" func="cnt" op="gte" val="4">
                                      <dgm:layoutNode name="balance_24" styleLbl="alignAccFollowNode1">
                                        <dgm:varLst>
                                          <dgm:bulletEnabled val="1"/>
                                        </dgm:varLst>
                                        <dgm:alg type="sp"/>
                                        <dgm:shape xmlns:r="http://schemas.openxmlformats.org/officeDocument/2006/relationships" rot="4" type="rect" r:blip="">
                                          <dgm:adjLst/>
                                        </dgm:shape>
                                        <dgm:presOf/>
                                        <dgm:constrLst/>
                                        <dgm:ruleLst/>
                                      </dgm:layoutNode>
                                      <dgm:layoutNode name="right_2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2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2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2"/>
                                  </dgm:choose>
                                </dgm:else>
                              </dgm:choose>
                            </dgm:else>
                          </dgm:choose>
                        </dgm:else>
                      </dgm:choose>
                    </dgm:else>
                  </dgm:choose>
                </dgm:if>
                <dgm:else name="Name53">
                  <dgm:choose name="Name54">
                    <dgm:if name="Name55" axis="ch ch" ptType="node node" st="1 1" cnt="1 0" func="cnt" op="equ" val="3">
                      <dgm:choose name="Name56">
                        <dgm:if name="Name57" axis="ch ch" ptType="node node" st="2 1" cnt="1 0" func="cnt" op="equ" val="0">
                          <dgm:layoutNode name="balance_30" styleLbl="alignAccFollowNode1">
                            <dgm:varLst>
                              <dgm:bulletEnabled val="1"/>
                            </dgm:varLst>
                            <dgm:alg type="sp"/>
                            <dgm:shape xmlns:r="http://schemas.openxmlformats.org/officeDocument/2006/relationships" rot="-4" type="rect" r:blip="">
                              <dgm:adjLst/>
                            </dgm:shape>
                            <dgm:presOf/>
                            <dgm:constrLst/>
                            <dgm:ruleLst/>
                          </dgm:layoutNode>
                          <dgm:layoutNode name="left_3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8">
                          <dgm:choose name="Name59">
                            <dgm:if name="Name60" axis="ch ch" ptType="node node" st="2 1" cnt="1 0" func="cnt" op="equ" val="1">
                              <dgm:layoutNode name="balance_31" styleLbl="alignAccFollowNode1">
                                <dgm:varLst>
                                  <dgm:bulletEnabled val="1"/>
                                </dgm:varLst>
                                <dgm:alg type="sp"/>
                                <dgm:shape xmlns:r="http://schemas.openxmlformats.org/officeDocument/2006/relationships" rot="-4" type="rect" r:blip="">
                                  <dgm:adjLst/>
                                </dgm:shape>
                                <dgm:presOf/>
                                <dgm:constrLst/>
                                <dgm:ruleLst/>
                              </dgm:layoutNode>
                              <dgm:layoutNode name="left_3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1">
                              <dgm:choose name="Name62">
                                <dgm:if name="Name63" axis="ch ch" ptType="node node" st="2 1" cnt="1 0" func="cnt" op="equ" val="2">
                                  <dgm:layoutNode name="balance_32" styleLbl="alignAccFollowNode1">
                                    <dgm:varLst>
                                      <dgm:bulletEnabled val="1"/>
                                    </dgm:varLst>
                                    <dgm:alg type="sp"/>
                                    <dgm:shape xmlns:r="http://schemas.openxmlformats.org/officeDocument/2006/relationships" rot="-4" type="rect" r:blip="">
                                      <dgm:adjLst/>
                                    </dgm:shape>
                                    <dgm:presOf/>
                                    <dgm:constrLst/>
                                    <dgm:ruleLst/>
                                  </dgm:layoutNode>
                                  <dgm:layoutNode name="left_3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4">
                                  <dgm:choose name="Name65">
                                    <dgm:if name="Name66" axis="ch ch" ptType="node node" st="2 1" cnt="1 0" func="cnt" op="equ" val="3">
                                      <dgm:layoutNode name="balance_33" styleLbl="alignAccFollowNode1">
                                        <dgm:varLst>
                                          <dgm:bulletEnabled val="1"/>
                                        </dgm:varLst>
                                        <dgm:alg type="sp"/>
                                        <dgm:shape xmlns:r="http://schemas.openxmlformats.org/officeDocument/2006/relationships" type="rect" r:blip="">
                                          <dgm:adjLst/>
                                        </dgm:shape>
                                        <dgm:presOf/>
                                        <dgm:constrLst/>
                                        <dgm:ruleLst/>
                                      </dgm:layoutNode>
                                      <dgm:layoutNode name="right_33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3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3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67">
                                      <dgm:choose name="Name68">
                                        <dgm:if name="Name69" axis="ch ch" ptType="node node" st="2 1" cnt="1 0" func="cnt" op="gte" val="4">
                                          <dgm:layoutNode name="balance_34" styleLbl="alignAccFollowNode1">
                                            <dgm:varLst>
                                              <dgm:bulletEnabled val="1"/>
                                            </dgm:varLst>
                                            <dgm:alg type="sp"/>
                                            <dgm:shape xmlns:r="http://schemas.openxmlformats.org/officeDocument/2006/relationships" rot="4" type="rect" r:blip="">
                                              <dgm:adjLst/>
                                            </dgm:shape>
                                            <dgm:presOf/>
                                            <dgm:constrLst/>
                                            <dgm:ruleLst/>
                                          </dgm:layoutNode>
                                          <dgm:layoutNode name="right_34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34_4" styleLbl="node1">
                                            <dgm:varLst>
                                              <dgm:bulletEnabled val="1"/>
                                            </dgm:varLst>
                                            <dgm:alg type="tx"/>
                                            <dgm:shape xmlns:r="http://schemas.openxmlformats.org/officeDocument/2006/relationships" rot="4"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34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0"/>
                                      </dgm:choose>
                                    </dgm:else>
                                  </dgm:choose>
                                </dgm:else>
                              </dgm:choose>
                            </dgm:else>
                          </dgm:choose>
                        </dgm:else>
                      </dgm:choose>
                    </dgm:if>
                    <dgm:else name="Name71">
                      <dgm:choose name="Name72">
                        <dgm:if name="Name73" axis="ch ch" ptType="node node" st="1 1" cnt="1 0" func="cnt" op="gte" val="4">
                          <dgm:choose name="Name74">
                            <dgm:if name="Name75" axis="ch ch" ptType="node node" st="2 1" cnt="1 0" func="cnt" op="equ" val="0">
                              <dgm:layoutNode name="balance_40" styleLbl="alignAccFollowNode1">
                                <dgm:varLst>
                                  <dgm:bulletEnabled val="1"/>
                                </dgm:varLst>
                                <dgm:alg type="sp"/>
                                <dgm:shape xmlns:r="http://schemas.openxmlformats.org/officeDocument/2006/relationships" rot="-4" type="rect" r:blip="">
                                  <dgm:adjLst/>
                                </dgm:shape>
                                <dgm:presOf/>
                                <dgm:constrLst/>
                                <dgm:ruleLst/>
                              </dgm:layoutNode>
                              <dgm:layoutNode name="left_40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0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6">
                              <dgm:choose name="Name77">
                                <dgm:if name="Name78" axis="ch ch" ptType="node node" st="2 1" cnt="1 0" func="cnt" op="equ" val="1">
                                  <dgm:layoutNode name="balance_41" styleLbl="alignAccFollowNode1">
                                    <dgm:varLst>
                                      <dgm:bulletEnabled val="1"/>
                                    </dgm:varLst>
                                    <dgm:alg type="sp"/>
                                    <dgm:shape xmlns:r="http://schemas.openxmlformats.org/officeDocument/2006/relationships" rot="-4" type="rect" r:blip="">
                                      <dgm:adjLst/>
                                    </dgm:shape>
                                    <dgm:presOf/>
                                    <dgm:constrLst/>
                                    <dgm:ruleLst/>
                                  </dgm:layoutNode>
                                  <dgm:layoutNode name="left_41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1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1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79">
                                  <dgm:choose name="Name80">
                                    <dgm:if name="Name81" axis="ch ch" ptType="node node" st="2 1" cnt="1 0" func="cnt" op="equ" val="2">
                                      <dgm:layoutNode name="balance_42" styleLbl="alignAccFollowNode1">
                                        <dgm:varLst>
                                          <dgm:bulletEnabled val="1"/>
                                        </dgm:varLst>
                                        <dgm:alg type="sp"/>
                                        <dgm:shape xmlns:r="http://schemas.openxmlformats.org/officeDocument/2006/relationships" rot="-4" type="rect" r:blip="">
                                          <dgm:adjLst/>
                                        </dgm:shape>
                                        <dgm:presOf/>
                                        <dgm:constrLst/>
                                        <dgm:ruleLst/>
                                      </dgm:layoutNode>
                                      <dgm:layoutNode name="left_42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2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2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2">
                                      <dgm:choose name="Name83">
                                        <dgm:if name="Name84" axis="ch ch" ptType="node node" st="2 1" cnt="1 0" func="cnt" op="equ" val="3">
                                          <dgm:layoutNode name="balance_43" styleLbl="alignAccFollowNode1">
                                            <dgm:varLst>
                                              <dgm:bulletEnabled val="1"/>
                                            </dgm:varLst>
                                            <dgm:alg type="sp"/>
                                            <dgm:shape xmlns:r="http://schemas.openxmlformats.org/officeDocument/2006/relationships" rot="-4" type="rect" r:blip="">
                                              <dgm:adjLst/>
                                            </dgm:shape>
                                            <dgm:presOf/>
                                            <dgm:constrLst/>
                                            <dgm:ruleLst/>
                                          </dgm:layoutNode>
                                          <dgm:layoutNode name="left_43_1" styleLbl="node1">
                                            <dgm:varLst>
                                              <dgm:bulletEnabled val="1"/>
                                            </dgm:varLst>
                                            <dgm:alg type="tx"/>
                                            <dgm:shape xmlns:r="http://schemas.openxmlformats.org/officeDocument/2006/relationships" rot="-4"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2" styleLbl="node1">
                                            <dgm:varLst>
                                              <dgm:bulletEnabled val="1"/>
                                            </dgm:varLst>
                                            <dgm:alg type="tx"/>
                                            <dgm:shape xmlns:r="http://schemas.openxmlformats.org/officeDocument/2006/relationships" rot="-4"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3" styleLbl="node1">
                                            <dgm:varLst>
                                              <dgm:bulletEnabled val="1"/>
                                            </dgm:varLst>
                                            <dgm:alg type="tx"/>
                                            <dgm:shape xmlns:r="http://schemas.openxmlformats.org/officeDocument/2006/relationships" rot="-4"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3_4" styleLbl="node1">
                                            <dgm:varLst>
                                              <dgm:bulletEnabled val="1"/>
                                            </dgm:varLst>
                                            <dgm:alg type="tx"/>
                                            <dgm:shape xmlns:r="http://schemas.openxmlformats.org/officeDocument/2006/relationships" rot="-4"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1" styleLbl="node1">
                                            <dgm:varLst>
                                              <dgm:bulletEnabled val="1"/>
                                            </dgm:varLst>
                                            <dgm:alg type="tx"/>
                                            <dgm:shape xmlns:r="http://schemas.openxmlformats.org/officeDocument/2006/relationships" rot="-4"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2" styleLbl="node1">
                                            <dgm:varLst>
                                              <dgm:bulletEnabled val="1"/>
                                            </dgm:varLst>
                                            <dgm:alg type="tx"/>
                                            <dgm:shape xmlns:r="http://schemas.openxmlformats.org/officeDocument/2006/relationships" rot="-4"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3_3" styleLbl="node1">
                                            <dgm:varLst>
                                              <dgm:bulletEnabled val="1"/>
                                            </dgm:varLst>
                                            <dgm:alg type="tx"/>
                                            <dgm:shape xmlns:r="http://schemas.openxmlformats.org/officeDocument/2006/relationships" rot="-4"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5">
                                          <dgm:choose name="Name86">
                                            <dgm:if name="Name87" axis="ch ch" ptType="node node" st="2 1" cnt="1 0" func="cnt" op="gte" val="4">
                                              <dgm:layoutNode name="balance_44" styleLbl="alignAccFollowNode1">
                                                <dgm:varLst>
                                                  <dgm:bulletEnabled val="1"/>
                                                </dgm:varLst>
                                                <dgm:alg type="sp"/>
                                                <dgm:shape xmlns:r="http://schemas.openxmlformats.org/officeDocument/2006/relationships" type="rect" r:blip="">
                                                  <dgm:adjLst/>
                                                </dgm:shape>
                                                <dgm:presOf/>
                                                <dgm:constrLst/>
                                                <dgm:ruleLst/>
                                              </dgm:layoutNode>
                                              <dgm:layoutNode name="right_44_1" styleLbl="node1">
                                                <dgm:varLst>
                                                  <dgm:bulletEnabled val="1"/>
                                                </dgm:varLst>
                                                <dgm:alg type="tx"/>
                                                <dgm:shape xmlns:r="http://schemas.openxmlformats.org/officeDocument/2006/relationships" type="roundRect" r:blip="">
                                                  <dgm:adjLst/>
                                                </dgm:shape>
                                                <dgm:presOf axis="ch ch desOrSelf" ptType="node node node" st="2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2" styleLbl="node1">
                                                <dgm:varLst>
                                                  <dgm:bulletEnabled val="1"/>
                                                </dgm:varLst>
                                                <dgm:alg type="tx"/>
                                                <dgm:shape xmlns:r="http://schemas.openxmlformats.org/officeDocument/2006/relationships" type="roundRect" r:blip="">
                                                  <dgm:adjLst/>
                                                </dgm:shape>
                                                <dgm:presOf axis="ch ch desOrSelf" ptType="node node node" st="2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3" styleLbl="node1">
                                                <dgm:varLst>
                                                  <dgm:bulletEnabled val="1"/>
                                                </dgm:varLst>
                                                <dgm:alg type="tx"/>
                                                <dgm:shape xmlns:r="http://schemas.openxmlformats.org/officeDocument/2006/relationships" type="roundRect" r:blip="">
                                                  <dgm:adjLst/>
                                                </dgm:shape>
                                                <dgm:presOf axis="ch ch desOrSelf" ptType="node node node" st="2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right_44_4" styleLbl="node1">
                                                <dgm:varLst>
                                                  <dgm:bulletEnabled val="1"/>
                                                </dgm:varLst>
                                                <dgm:alg type="tx"/>
                                                <dgm:shape xmlns:r="http://schemas.openxmlformats.org/officeDocument/2006/relationships" type="roundRect" r:blip="">
                                                  <dgm:adjLst/>
                                                </dgm:shape>
                                                <dgm:presOf axis="ch ch desOrSelf" ptType="node node node" st="2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1" styleLbl="node1">
                                                <dgm:varLst>
                                                  <dgm:bulletEnabled val="1"/>
                                                </dgm:varLst>
                                                <dgm:alg type="tx"/>
                                                <dgm:shape xmlns:r="http://schemas.openxmlformats.org/officeDocument/2006/relationships" type="roundRect" r:blip="">
                                                  <dgm:adjLst/>
                                                </dgm:shape>
                                                <dgm:presOf axis="ch ch desOrSelf" ptType="node node node" st="1 1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2" styleLbl="node1">
                                                <dgm:varLst>
                                                  <dgm:bulletEnabled val="1"/>
                                                </dgm:varLst>
                                                <dgm:alg type="tx"/>
                                                <dgm:shape xmlns:r="http://schemas.openxmlformats.org/officeDocument/2006/relationships" type="roundRect" r:blip="">
                                                  <dgm:adjLst/>
                                                </dgm:shape>
                                                <dgm:presOf axis="ch ch desOrSelf" ptType="node node node" st="1 2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3" styleLbl="node1">
                                                <dgm:varLst>
                                                  <dgm:bulletEnabled val="1"/>
                                                </dgm:varLst>
                                                <dgm:alg type="tx"/>
                                                <dgm:shape xmlns:r="http://schemas.openxmlformats.org/officeDocument/2006/relationships" type="roundRect" r:blip="">
                                                  <dgm:adjLst/>
                                                </dgm:shape>
                                                <dgm:presOf axis="ch ch desOrSelf" ptType="node node node" st="1 3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left_44_4" styleLbl="node1">
                                                <dgm:varLst>
                                                  <dgm:bulletEnabled val="1"/>
                                                </dgm:varLst>
                                                <dgm:alg type="tx"/>
                                                <dgm:shape xmlns:r="http://schemas.openxmlformats.org/officeDocument/2006/relationships" type="roundRect" r:blip="">
                                                  <dgm:adjLst/>
                                                </dgm:shape>
                                                <dgm:presOf axis="ch ch desOrSelf" ptType="node node node" st="1 4 1" cnt="1 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8"/>
                                          </dgm:choose>
                                        </dgm:else>
                                      </dgm:choose>
                                    </dgm:else>
                                  </dgm:choose>
                                </dgm:else>
                              </dgm:choose>
                            </dgm:else>
                          </dgm:choose>
                        </dgm:if>
                        <dgm:else name="Name89"/>
                      </dgm:choose>
                    </dgm:else>
                  </dgm:choose>
                </dgm:else>
              </dgm:choose>
            </dgm:else>
          </dgm:choose>
        </dgm:else>
      </dgm:choose>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3CD996-931B-1041-8CED-4F36655CE847}" type="datetimeFigureOut">
              <a:rPr lang="en-US" smtClean="0"/>
              <a:t>6/22/21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45BE491-9445-D640-A8B7-1CE7702A407F}" type="slidenum">
              <a:rPr lang="en-US" smtClean="0"/>
              <a:t>‹#›</a:t>
            </a:fld>
            <a:endParaRPr lang="en-US"/>
          </a:p>
        </p:txBody>
      </p:sp>
    </p:spTree>
    <p:extLst>
      <p:ext uri="{BB962C8B-B14F-4D97-AF65-F5344CB8AC3E}">
        <p14:creationId xmlns:p14="http://schemas.microsoft.com/office/powerpoint/2010/main" val="373705093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2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jp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Option 1">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AFF0933-5196-BA4B-AE15-7F3DA5518FFA}"/>
              </a:ext>
            </a:extLst>
          </p:cNvPr>
          <p:cNvPicPr>
            <a:picLocks noChangeAspect="1"/>
          </p:cNvPicPr>
          <p:nvPr userDrawn="1"/>
        </p:nvPicPr>
        <p:blipFill>
          <a:blip r:embed="rId2"/>
          <a:stretch>
            <a:fillRect/>
          </a:stretch>
        </p:blipFill>
        <p:spPr>
          <a:xfrm>
            <a:off x="-4948" y="0"/>
            <a:ext cx="12201896" cy="6858000"/>
          </a:xfrm>
          <a:prstGeom prst="rect">
            <a:avLst/>
          </a:prstGeom>
        </p:spPr>
      </p:pic>
      <p:sp>
        <p:nvSpPr>
          <p:cNvPr id="3" name="Subtitle 2">
            <a:extLst>
              <a:ext uri="{FF2B5EF4-FFF2-40B4-BE49-F238E27FC236}">
                <a16:creationId xmlns:a16="http://schemas.microsoft.com/office/drawing/2014/main" id="{2A8F9771-474B-A54B-AC0A-176B7B2C9870}"/>
              </a:ext>
            </a:extLst>
          </p:cNvPr>
          <p:cNvSpPr>
            <a:spLocks noGrp="1"/>
          </p:cNvSpPr>
          <p:nvPr>
            <p:ph type="subTitle" idx="1" hasCustomPrompt="1"/>
          </p:nvPr>
        </p:nvSpPr>
        <p:spPr>
          <a:xfrm>
            <a:off x="1066800" y="5079712"/>
            <a:ext cx="9144000" cy="982555"/>
          </a:xfrm>
          <a:prstGeom prst="rect">
            <a:avLst/>
          </a:prstGeom>
        </p:spPr>
        <p:txBody>
          <a:bodyPr lIns="0" tIns="0" rIns="0" bIns="0"/>
          <a:lstStyle>
            <a:lvl1pPr marL="0" indent="0" algn="l">
              <a:lnSpc>
                <a:spcPts val="3000"/>
              </a:lnSpc>
              <a:buNone/>
              <a:defRPr sz="2000" b="1" i="0">
                <a:solidFill>
                  <a:schemeClr val="bg1"/>
                </a:solidFill>
                <a:latin typeface="Museo Slab 700" panose="02000000000000000000"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OF PRESENTATION • DATE</a:t>
            </a:r>
            <a:br>
              <a:rPr lang="en-US" dirty="0"/>
            </a:br>
            <a:r>
              <a:rPr lang="en-US" dirty="0"/>
              <a:t>Presenter Name</a:t>
            </a:r>
          </a:p>
        </p:txBody>
      </p:sp>
      <p:sp>
        <p:nvSpPr>
          <p:cNvPr id="6" name="Slide Number Placeholder 5">
            <a:extLst>
              <a:ext uri="{FF2B5EF4-FFF2-40B4-BE49-F238E27FC236}">
                <a16:creationId xmlns:a16="http://schemas.microsoft.com/office/drawing/2014/main" id="{25D256E9-7C81-0045-BE9A-B7BAEA2C8ECE}"/>
              </a:ext>
            </a:extLst>
          </p:cNvPr>
          <p:cNvSpPr>
            <a:spLocks noGrp="1"/>
          </p:cNvSpPr>
          <p:nvPr>
            <p:ph type="sldNum" sz="quarter" idx="12"/>
          </p:nvPr>
        </p:nvSpPr>
        <p:spPr/>
        <p:txBody>
          <a:bodyPr/>
          <a:lstStyle>
            <a:lvl1pPr>
              <a:defRPr>
                <a:solidFill>
                  <a:schemeClr val="bg1"/>
                </a:solidFill>
              </a:defRPr>
            </a:lvl1pPr>
          </a:lstStyle>
          <a:p>
            <a:fld id="{88AEDF26-E5C1-7243-A0E0-6304CF8365AC}" type="slidenum">
              <a:rPr lang="en-US" smtClean="0"/>
              <a:pPr/>
              <a:t>‹#›</a:t>
            </a:fld>
            <a:endParaRPr lang="en-US" dirty="0"/>
          </a:p>
        </p:txBody>
      </p:sp>
      <p:pic>
        <p:nvPicPr>
          <p:cNvPr id="12" name="Picture 11">
            <a:extLst>
              <a:ext uri="{FF2B5EF4-FFF2-40B4-BE49-F238E27FC236}">
                <a16:creationId xmlns:a16="http://schemas.microsoft.com/office/drawing/2014/main" id="{9CBE95B6-06F3-AC4B-B000-8AC293646612}"/>
              </a:ext>
            </a:extLst>
          </p:cNvPr>
          <p:cNvPicPr>
            <a:picLocks noChangeAspect="1"/>
          </p:cNvPicPr>
          <p:nvPr userDrawn="1"/>
        </p:nvPicPr>
        <p:blipFill>
          <a:blip r:embed="rId3"/>
          <a:stretch>
            <a:fillRect/>
          </a:stretch>
        </p:blipFill>
        <p:spPr>
          <a:xfrm>
            <a:off x="1066799" y="650905"/>
            <a:ext cx="3874959" cy="654923"/>
          </a:xfrm>
          <a:prstGeom prst="rect">
            <a:avLst/>
          </a:prstGeom>
        </p:spPr>
      </p:pic>
      <p:cxnSp>
        <p:nvCxnSpPr>
          <p:cNvPr id="13" name="Straight Connector 12">
            <a:extLst>
              <a:ext uri="{FF2B5EF4-FFF2-40B4-BE49-F238E27FC236}">
                <a16:creationId xmlns:a16="http://schemas.microsoft.com/office/drawing/2014/main" id="{2835488E-804A-EF42-BC44-A11DA99D701F}"/>
              </a:ext>
            </a:extLst>
          </p:cNvPr>
          <p:cNvCxnSpPr/>
          <p:nvPr userDrawn="1"/>
        </p:nvCxnSpPr>
        <p:spPr>
          <a:xfrm>
            <a:off x="1066800" y="4793201"/>
            <a:ext cx="10058400" cy="0"/>
          </a:xfrm>
          <a:prstGeom prst="line">
            <a:avLst/>
          </a:prstGeom>
          <a:ln w="2540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542EF15-EDEA-2B43-B3C5-4617634C77FB}"/>
              </a:ext>
            </a:extLst>
          </p:cNvPr>
          <p:cNvPicPr>
            <a:picLocks noChangeAspect="1"/>
          </p:cNvPicPr>
          <p:nvPr userDrawn="1"/>
        </p:nvPicPr>
        <p:blipFill>
          <a:blip r:embed="rId4"/>
          <a:stretch>
            <a:fillRect/>
          </a:stretch>
        </p:blipFill>
        <p:spPr>
          <a:xfrm>
            <a:off x="1066799" y="1883088"/>
            <a:ext cx="6489977" cy="2388676"/>
          </a:xfrm>
          <a:prstGeom prst="rect">
            <a:avLst/>
          </a:prstGeom>
        </p:spPr>
      </p:pic>
    </p:spTree>
    <p:extLst>
      <p:ext uri="{BB962C8B-B14F-4D97-AF65-F5344CB8AC3E}">
        <p14:creationId xmlns:p14="http://schemas.microsoft.com/office/powerpoint/2010/main" val="22800814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2-Line Hed &amp; Paragraph">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BCB719A-F0E0-FD49-8262-6EEBC0D59516}"/>
              </a:ext>
            </a:extLst>
          </p:cNvPr>
          <p:cNvSpPr>
            <a:spLocks noGrp="1"/>
          </p:cNvSpPr>
          <p:nvPr>
            <p:ph type="body" idx="1" hasCustomPrompt="1"/>
          </p:nvPr>
        </p:nvSpPr>
        <p:spPr>
          <a:xfrm>
            <a:off x="1066800" y="2626581"/>
            <a:ext cx="10058400" cy="2618859"/>
          </a:xfrm>
          <a:prstGeom prst="rect">
            <a:avLst/>
          </a:prstGeom>
        </p:spPr>
        <p:txBody>
          <a:bodyPr lIns="0" tIns="0" rIns="0" bIns="0"/>
          <a:lstStyle>
            <a:lvl1pPr marL="0" indent="0">
              <a:lnSpc>
                <a:spcPct val="100000"/>
              </a:lnSpc>
              <a:buNone/>
              <a:defRPr sz="2000" b="0" i="0">
                <a:solidFill>
                  <a:schemeClr val="tx1"/>
                </a:solidFill>
                <a:latin typeface="Museo Slab 300" panose="02000000000000000000"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Type copy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a:t>
            </a:r>
          </a:p>
          <a:p>
            <a:r>
              <a:rPr lang="en-US" dirty="0"/>
              <a:t>Class </a:t>
            </a:r>
            <a:r>
              <a:rPr lang="en-US" dirty="0" err="1"/>
              <a:t>aptent</a:t>
            </a:r>
            <a:r>
              <a:rPr lang="en-US" dirty="0"/>
              <a:t> </a:t>
            </a:r>
            <a:r>
              <a:rPr lang="en-US" dirty="0" err="1"/>
              <a:t>taciti</a:t>
            </a:r>
            <a:r>
              <a:rPr lang="en-US" dirty="0"/>
              <a:t> </a:t>
            </a:r>
            <a:r>
              <a:rPr lang="en-US" dirty="0" err="1"/>
              <a:t>sociosqu</a:t>
            </a:r>
            <a:r>
              <a:rPr lang="en-US" dirty="0"/>
              <a:t> ad </a:t>
            </a:r>
            <a:r>
              <a:rPr lang="en-US" dirty="0" err="1"/>
              <a:t>litora</a:t>
            </a:r>
            <a:r>
              <a:rPr lang="en-US" dirty="0"/>
              <a:t> </a:t>
            </a:r>
            <a:r>
              <a:rPr lang="en-US" dirty="0" err="1"/>
              <a:t>torquent</a:t>
            </a:r>
            <a:r>
              <a:rPr lang="en-US" dirty="0"/>
              <a:t> per </a:t>
            </a:r>
            <a:r>
              <a:rPr lang="en-US" dirty="0" err="1"/>
              <a:t>conubia</a:t>
            </a:r>
            <a:r>
              <a:rPr lang="en-US" dirty="0"/>
              <a:t> nostra, per </a:t>
            </a:r>
            <a:r>
              <a:rPr lang="en-US" dirty="0" err="1"/>
              <a:t>inceptos</a:t>
            </a:r>
            <a:r>
              <a:rPr lang="en-US" dirty="0"/>
              <a:t> </a:t>
            </a:r>
            <a:r>
              <a:rPr lang="en-US" dirty="0" err="1"/>
              <a:t>himenaeos</a:t>
            </a:r>
            <a:r>
              <a:rPr lang="en-US" dirty="0"/>
              <a:t>. Integer ante </a:t>
            </a:r>
            <a:r>
              <a:rPr lang="en-US" dirty="0" err="1"/>
              <a:t>eros</a:t>
            </a:r>
            <a:r>
              <a:rPr lang="en-US" dirty="0"/>
              <a:t>, </a:t>
            </a:r>
            <a:r>
              <a:rPr lang="en-US" dirty="0" err="1"/>
              <a:t>lobortis</a:t>
            </a:r>
            <a:r>
              <a:rPr lang="en-US" dirty="0"/>
              <a:t> </a:t>
            </a:r>
            <a:r>
              <a:rPr lang="en-US" dirty="0" err="1"/>
              <a:t>ultrices</a:t>
            </a:r>
            <a:r>
              <a:rPr lang="en-US" dirty="0"/>
              <a:t> libero id, </a:t>
            </a:r>
            <a:r>
              <a:rPr lang="en-US" dirty="0" err="1"/>
              <a:t>fringilla</a:t>
            </a:r>
            <a:r>
              <a:rPr lang="en-US" dirty="0"/>
              <a:t> </a:t>
            </a:r>
            <a:r>
              <a:rPr lang="en-US" dirty="0" err="1"/>
              <a:t>congue</a:t>
            </a:r>
            <a:r>
              <a:rPr lang="en-US" dirty="0"/>
              <a:t> dolor. </a:t>
            </a:r>
            <a:r>
              <a:rPr lang="en-US" dirty="0" err="1"/>
              <a:t>Sed</a:t>
            </a:r>
            <a:r>
              <a:rPr lang="en-US" dirty="0"/>
              <a:t> </a:t>
            </a:r>
            <a:r>
              <a:rPr lang="en-US" dirty="0" err="1"/>
              <a:t>nec</a:t>
            </a:r>
            <a:r>
              <a:rPr lang="en-US" dirty="0"/>
              <a:t> </a:t>
            </a:r>
            <a:r>
              <a:rPr lang="en-US" dirty="0" err="1"/>
              <a:t>lectus</a:t>
            </a:r>
            <a:r>
              <a:rPr lang="en-US" dirty="0"/>
              <a:t> </a:t>
            </a:r>
            <a:r>
              <a:rPr lang="en-US" dirty="0" err="1"/>
              <a:t>tellus</a:t>
            </a:r>
            <a:r>
              <a:rPr lang="en-US" dirty="0"/>
              <a:t>. </a:t>
            </a:r>
            <a:r>
              <a:rPr lang="en-US" dirty="0" err="1"/>
              <a:t>Curabitur</a:t>
            </a:r>
            <a:r>
              <a:rPr lang="en-US" dirty="0"/>
              <a:t> </a:t>
            </a:r>
            <a:r>
              <a:rPr lang="en-US" dirty="0" err="1"/>
              <a:t>eu</a:t>
            </a:r>
            <a:r>
              <a:rPr lang="en-US" dirty="0"/>
              <a:t> </a:t>
            </a:r>
            <a:r>
              <a:rPr lang="en-US" dirty="0" err="1"/>
              <a:t>lectus</a:t>
            </a:r>
            <a:r>
              <a:rPr lang="en-US" dirty="0"/>
              <a:t> </a:t>
            </a:r>
            <a:r>
              <a:rPr lang="en-US" dirty="0" err="1"/>
              <a:t>vel</a:t>
            </a:r>
            <a:r>
              <a:rPr lang="en-US" dirty="0"/>
              <a:t> ante </a:t>
            </a:r>
            <a:r>
              <a:rPr lang="en-US" dirty="0" err="1"/>
              <a:t>luctus</a:t>
            </a:r>
            <a:r>
              <a:rPr lang="en-US" dirty="0"/>
              <a:t> </a:t>
            </a:r>
            <a:r>
              <a:rPr lang="en-US" dirty="0" err="1"/>
              <a:t>condimentum</a:t>
            </a:r>
            <a:r>
              <a:rPr lang="en-US" dirty="0"/>
              <a:t>. </a:t>
            </a:r>
          </a:p>
        </p:txBody>
      </p:sp>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a:p>
        </p:txBody>
      </p:sp>
      <p:sp>
        <p:nvSpPr>
          <p:cNvPr id="7" name="Title 1">
            <a:extLst>
              <a:ext uri="{FF2B5EF4-FFF2-40B4-BE49-F238E27FC236}">
                <a16:creationId xmlns:a16="http://schemas.microsoft.com/office/drawing/2014/main" id="{54226C5F-8B57-A24B-B185-22B41FDD49A7}"/>
              </a:ext>
            </a:extLst>
          </p:cNvPr>
          <p:cNvSpPr>
            <a:spLocks noGrp="1"/>
          </p:cNvSpPr>
          <p:nvPr>
            <p:ph type="title" hasCustomPrompt="1"/>
          </p:nvPr>
        </p:nvSpPr>
        <p:spPr>
          <a:xfrm>
            <a:off x="1066800" y="1371600"/>
            <a:ext cx="10058400" cy="1057517"/>
          </a:xfrm>
          <a:prstGeom prst="rect">
            <a:avLst/>
          </a:prstGeom>
        </p:spPr>
        <p:txBody>
          <a:bodyPr lIns="0" tIns="0" rIns="0" bIns="0" anchor="t" anchorCtr="0"/>
          <a:lstStyle>
            <a:lvl1pPr>
              <a:lnSpc>
                <a:spcPct val="70000"/>
              </a:lnSpc>
              <a:defRPr sz="4000" b="1" i="0">
                <a:latin typeface="Effra" panose="020B0603020203020204" pitchFamily="34" charset="0"/>
              </a:defRPr>
            </a:lvl1pPr>
          </a:lstStyle>
          <a:p>
            <a:r>
              <a:rPr lang="en-US" dirty="0"/>
              <a:t>2-Line Headline Here</a:t>
            </a:r>
            <a:br>
              <a:rPr lang="en-US" dirty="0"/>
            </a:br>
            <a:r>
              <a:rPr lang="en-US" dirty="0"/>
              <a:t>2-Line Headline Here</a:t>
            </a:r>
          </a:p>
        </p:txBody>
      </p:sp>
    </p:spTree>
    <p:extLst>
      <p:ext uri="{BB962C8B-B14F-4D97-AF65-F5344CB8AC3E}">
        <p14:creationId xmlns:p14="http://schemas.microsoft.com/office/powerpoint/2010/main" val="26925062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2-Line Hed &amp;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BCB719A-F0E0-FD49-8262-6EEBC0D59516}"/>
              </a:ext>
            </a:extLst>
          </p:cNvPr>
          <p:cNvSpPr>
            <a:spLocks noGrp="1"/>
          </p:cNvSpPr>
          <p:nvPr>
            <p:ph type="body" idx="1" hasCustomPrompt="1"/>
          </p:nvPr>
        </p:nvSpPr>
        <p:spPr>
          <a:xfrm>
            <a:off x="1066800" y="2657061"/>
            <a:ext cx="10058400" cy="2618859"/>
          </a:xfrm>
          <a:prstGeom prst="rect">
            <a:avLst/>
          </a:prstGeom>
        </p:spPr>
        <p:txBody>
          <a:bodyPr lIns="0" tIns="0" rIns="0" bIns="0"/>
          <a:lstStyle>
            <a:lvl1pPr marL="0" indent="0">
              <a:buNone/>
              <a:defRPr sz="2000" b="0" i="0">
                <a:solidFill>
                  <a:schemeClr val="tx1"/>
                </a:solidFill>
                <a:latin typeface="Museo Slab 300" panose="02000000000000000000" pitchFamily="2" charset="77"/>
              </a:defRPr>
            </a:lvl1pPr>
            <a:lvl2pPr marL="236538" indent="-225425">
              <a:buFont typeface="Arial" panose="020B0604020202020204" pitchFamily="34" charset="0"/>
              <a:buChar char="•"/>
              <a:tabLst/>
              <a:defRPr sz="2000" b="0" i="0">
                <a:solidFill>
                  <a:schemeClr val="tx1"/>
                </a:solidFill>
                <a:latin typeface="Museo Slab 300" panose="02000000000000000000" pitchFamily="2" charset="77"/>
              </a:defRPr>
            </a:lvl2pPr>
            <a:lvl3pPr marL="520700" indent="-284163">
              <a:buFont typeface="Courier New" panose="02070309020205020404" pitchFamily="49" charset="0"/>
              <a:buChar char="o"/>
              <a:tabLst/>
              <a:defRPr sz="18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Intro text here</a:t>
            </a:r>
          </a:p>
          <a:p>
            <a:pPr lvl="1"/>
            <a:r>
              <a:rPr lang="en-US" dirty="0"/>
              <a:t>Bulleted text here (second level)</a:t>
            </a:r>
          </a:p>
          <a:p>
            <a:pPr lvl="2"/>
            <a:r>
              <a:rPr lang="en-US" dirty="0"/>
              <a:t>Sub Bullet Here (third level)</a:t>
            </a:r>
          </a:p>
        </p:txBody>
      </p:sp>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a:p>
        </p:txBody>
      </p:sp>
      <p:sp>
        <p:nvSpPr>
          <p:cNvPr id="7" name="Title 1">
            <a:extLst>
              <a:ext uri="{FF2B5EF4-FFF2-40B4-BE49-F238E27FC236}">
                <a16:creationId xmlns:a16="http://schemas.microsoft.com/office/drawing/2014/main" id="{8043F018-346F-8048-9611-88C8A9C8012A}"/>
              </a:ext>
            </a:extLst>
          </p:cNvPr>
          <p:cNvSpPr>
            <a:spLocks noGrp="1"/>
          </p:cNvSpPr>
          <p:nvPr>
            <p:ph type="title" hasCustomPrompt="1"/>
          </p:nvPr>
        </p:nvSpPr>
        <p:spPr>
          <a:xfrm>
            <a:off x="1066800" y="1371600"/>
            <a:ext cx="10058400" cy="1057517"/>
          </a:xfrm>
          <a:prstGeom prst="rect">
            <a:avLst/>
          </a:prstGeom>
        </p:spPr>
        <p:txBody>
          <a:bodyPr lIns="0" tIns="0" rIns="0" bIns="0" anchor="t" anchorCtr="0"/>
          <a:lstStyle>
            <a:lvl1pPr>
              <a:lnSpc>
                <a:spcPct val="70000"/>
              </a:lnSpc>
              <a:defRPr sz="4000" b="1" i="0">
                <a:latin typeface="Effra" panose="020B0603020203020204" pitchFamily="34" charset="0"/>
              </a:defRPr>
            </a:lvl1pPr>
          </a:lstStyle>
          <a:p>
            <a:r>
              <a:rPr lang="en-US" dirty="0"/>
              <a:t>2-Line Headline Here</a:t>
            </a:r>
            <a:br>
              <a:rPr lang="en-US" dirty="0"/>
            </a:br>
            <a:r>
              <a:rPr lang="en-US" dirty="0"/>
              <a:t>2-Line Headline Here</a:t>
            </a:r>
          </a:p>
        </p:txBody>
      </p:sp>
    </p:spTree>
    <p:extLst>
      <p:ext uri="{BB962C8B-B14F-4D97-AF65-F5344CB8AC3E}">
        <p14:creationId xmlns:p14="http://schemas.microsoft.com/office/powerpoint/2010/main" val="15106698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2-Line Hed, Bullets, Photo">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BCB719A-F0E0-FD49-8262-6EEBC0D59516}"/>
              </a:ext>
            </a:extLst>
          </p:cNvPr>
          <p:cNvSpPr>
            <a:spLocks noGrp="1"/>
          </p:cNvSpPr>
          <p:nvPr>
            <p:ph type="body" idx="1" hasCustomPrompt="1"/>
          </p:nvPr>
        </p:nvSpPr>
        <p:spPr>
          <a:xfrm>
            <a:off x="1066800" y="2673410"/>
            <a:ext cx="4533900" cy="2776206"/>
          </a:xfrm>
          <a:prstGeom prst="rect">
            <a:avLst/>
          </a:prstGeom>
        </p:spPr>
        <p:txBody>
          <a:bodyPr lIns="0" tIns="0" rIns="0" bIns="0"/>
          <a:lstStyle>
            <a:lvl1pPr marL="0" indent="0">
              <a:buNone/>
              <a:defRPr sz="2000" b="0" i="0">
                <a:solidFill>
                  <a:schemeClr val="tx1"/>
                </a:solidFill>
                <a:latin typeface="Museo Slab 300" panose="02000000000000000000" pitchFamily="2" charset="77"/>
              </a:defRPr>
            </a:lvl1pPr>
            <a:lvl2pPr marL="236538" indent="-225425">
              <a:buFont typeface="Arial" panose="020B0604020202020204" pitchFamily="34" charset="0"/>
              <a:buChar char="•"/>
              <a:tabLst/>
              <a:defRPr sz="2000" b="0" i="0">
                <a:solidFill>
                  <a:schemeClr val="tx1"/>
                </a:solidFill>
                <a:latin typeface="Museo Slab 300" panose="02000000000000000000" pitchFamily="2" charset="77"/>
              </a:defRPr>
            </a:lvl2pPr>
            <a:lvl3pPr marL="520700" indent="-284163">
              <a:buFont typeface="Courier New" panose="02070309020205020404" pitchFamily="49" charset="0"/>
              <a:buChar char="o"/>
              <a:tabLst/>
              <a:defRPr sz="18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Intro text here</a:t>
            </a:r>
          </a:p>
          <a:p>
            <a:pPr lvl="1"/>
            <a:r>
              <a:rPr lang="en-US" dirty="0"/>
              <a:t>Bulleted text here (second level)</a:t>
            </a:r>
          </a:p>
          <a:p>
            <a:pPr lvl="2"/>
            <a:r>
              <a:rPr lang="en-US" dirty="0"/>
              <a:t>Sub Bullet Here (third level)</a:t>
            </a:r>
          </a:p>
        </p:txBody>
      </p:sp>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a:p>
        </p:txBody>
      </p:sp>
      <p:sp>
        <p:nvSpPr>
          <p:cNvPr id="5" name="Picture Placeholder 2">
            <a:extLst>
              <a:ext uri="{FF2B5EF4-FFF2-40B4-BE49-F238E27FC236}">
                <a16:creationId xmlns:a16="http://schemas.microsoft.com/office/drawing/2014/main" id="{F4250903-B030-CF43-AE7E-EE2BBCEB42E0}"/>
              </a:ext>
            </a:extLst>
          </p:cNvPr>
          <p:cNvSpPr>
            <a:spLocks noGrp="1" noChangeAspect="1"/>
          </p:cNvSpPr>
          <p:nvPr>
            <p:ph type="pic" idx="13"/>
          </p:nvPr>
        </p:nvSpPr>
        <p:spPr>
          <a:xfrm>
            <a:off x="5854149" y="2673410"/>
            <a:ext cx="5271052" cy="2990789"/>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9" name="Title 1">
            <a:extLst>
              <a:ext uri="{FF2B5EF4-FFF2-40B4-BE49-F238E27FC236}">
                <a16:creationId xmlns:a16="http://schemas.microsoft.com/office/drawing/2014/main" id="{90B192BA-045B-C84C-A282-DFA15F466CA7}"/>
              </a:ext>
            </a:extLst>
          </p:cNvPr>
          <p:cNvSpPr>
            <a:spLocks noGrp="1"/>
          </p:cNvSpPr>
          <p:nvPr>
            <p:ph type="title" hasCustomPrompt="1"/>
          </p:nvPr>
        </p:nvSpPr>
        <p:spPr>
          <a:xfrm>
            <a:off x="1066800" y="1371600"/>
            <a:ext cx="10058400" cy="1057517"/>
          </a:xfrm>
          <a:prstGeom prst="rect">
            <a:avLst/>
          </a:prstGeom>
        </p:spPr>
        <p:txBody>
          <a:bodyPr lIns="0" tIns="0" rIns="0" bIns="0" anchor="t" anchorCtr="0"/>
          <a:lstStyle>
            <a:lvl1pPr>
              <a:lnSpc>
                <a:spcPct val="70000"/>
              </a:lnSpc>
              <a:defRPr sz="4000" b="1" i="0">
                <a:latin typeface="Effra" panose="020B0603020203020204" pitchFamily="34" charset="0"/>
              </a:defRPr>
            </a:lvl1pPr>
          </a:lstStyle>
          <a:p>
            <a:r>
              <a:rPr lang="en-US" dirty="0"/>
              <a:t>2-Line Headline Here</a:t>
            </a:r>
            <a:br>
              <a:rPr lang="en-US" dirty="0"/>
            </a:br>
            <a:r>
              <a:rPr lang="en-US" dirty="0"/>
              <a:t>2-Line Headline Here</a:t>
            </a:r>
          </a:p>
        </p:txBody>
      </p:sp>
    </p:spTree>
    <p:extLst>
      <p:ext uri="{BB962C8B-B14F-4D97-AF65-F5344CB8AC3E}">
        <p14:creationId xmlns:p14="http://schemas.microsoft.com/office/powerpoint/2010/main" val="268337621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d, Bullets, Photo">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BCB719A-F0E0-FD49-8262-6EEBC0D59516}"/>
              </a:ext>
            </a:extLst>
          </p:cNvPr>
          <p:cNvSpPr>
            <a:spLocks noGrp="1"/>
          </p:cNvSpPr>
          <p:nvPr>
            <p:ph type="body" idx="1" hasCustomPrompt="1"/>
          </p:nvPr>
        </p:nvSpPr>
        <p:spPr>
          <a:xfrm>
            <a:off x="1066800" y="2200971"/>
            <a:ext cx="4161183" cy="2618859"/>
          </a:xfrm>
          <a:prstGeom prst="rect">
            <a:avLst/>
          </a:prstGeom>
        </p:spPr>
        <p:txBody>
          <a:bodyPr lIns="0" tIns="0" rIns="0" bIns="0"/>
          <a:lstStyle>
            <a:lvl1pPr marL="0" indent="0">
              <a:buNone/>
              <a:defRPr sz="2000" b="0" i="0">
                <a:solidFill>
                  <a:schemeClr val="tx1"/>
                </a:solidFill>
                <a:latin typeface="Museo Slab 300" panose="02000000000000000000" pitchFamily="2" charset="77"/>
              </a:defRPr>
            </a:lvl1pPr>
            <a:lvl2pPr marL="236538" indent="-225425">
              <a:buFont typeface="Arial" panose="020B0604020202020204" pitchFamily="34" charset="0"/>
              <a:buChar char="•"/>
              <a:tabLst/>
              <a:defRPr sz="2000" b="0" i="0">
                <a:solidFill>
                  <a:schemeClr val="tx1"/>
                </a:solidFill>
                <a:latin typeface="Museo Slab 300" panose="02000000000000000000" pitchFamily="2" charset="77"/>
              </a:defRPr>
            </a:lvl2pPr>
            <a:lvl3pPr marL="520700" indent="-284163">
              <a:buFont typeface="Courier New" panose="02070309020205020404" pitchFamily="49" charset="0"/>
              <a:buChar char="o"/>
              <a:tabLst/>
              <a:defRPr sz="18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Intro text here</a:t>
            </a:r>
          </a:p>
          <a:p>
            <a:pPr lvl="1"/>
            <a:r>
              <a:rPr lang="en-US" dirty="0"/>
              <a:t>Bulleted text here (second level)</a:t>
            </a:r>
          </a:p>
          <a:p>
            <a:pPr lvl="2"/>
            <a:r>
              <a:rPr lang="en-US" dirty="0"/>
              <a:t>Sub Bullet Here (third level)</a:t>
            </a:r>
          </a:p>
        </p:txBody>
      </p:sp>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a:p>
        </p:txBody>
      </p:sp>
      <p:sp>
        <p:nvSpPr>
          <p:cNvPr id="5" name="Picture Placeholder 2">
            <a:extLst>
              <a:ext uri="{FF2B5EF4-FFF2-40B4-BE49-F238E27FC236}">
                <a16:creationId xmlns:a16="http://schemas.microsoft.com/office/drawing/2014/main" id="{02ACA7CA-9F25-CF44-B760-F691AC4EA8BD}"/>
              </a:ext>
            </a:extLst>
          </p:cNvPr>
          <p:cNvSpPr>
            <a:spLocks noGrp="1" noChangeAspect="1"/>
          </p:cNvSpPr>
          <p:nvPr>
            <p:ph type="pic" idx="13"/>
          </p:nvPr>
        </p:nvSpPr>
        <p:spPr>
          <a:xfrm>
            <a:off x="5854148" y="1320800"/>
            <a:ext cx="5271052" cy="4343400"/>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9" name="Title 1">
            <a:extLst>
              <a:ext uri="{FF2B5EF4-FFF2-40B4-BE49-F238E27FC236}">
                <a16:creationId xmlns:a16="http://schemas.microsoft.com/office/drawing/2014/main" id="{90EBC2C5-6FE6-D04D-B1F3-21C30C798A28}"/>
              </a:ext>
            </a:extLst>
          </p:cNvPr>
          <p:cNvSpPr>
            <a:spLocks noGrp="1"/>
          </p:cNvSpPr>
          <p:nvPr>
            <p:ph type="title" hasCustomPrompt="1"/>
          </p:nvPr>
        </p:nvSpPr>
        <p:spPr>
          <a:xfrm>
            <a:off x="1066800" y="1371601"/>
            <a:ext cx="4161183" cy="829370"/>
          </a:xfrm>
          <a:prstGeom prst="rect">
            <a:avLst/>
          </a:prstGeom>
        </p:spPr>
        <p:txBody>
          <a:bodyPr lIns="0" tIns="0" rIns="0" bIns="0" anchor="t" anchorCtr="0"/>
          <a:lstStyle>
            <a:lvl1pPr>
              <a:lnSpc>
                <a:spcPct val="70000"/>
              </a:lnSpc>
              <a:defRPr sz="4000" b="1" i="0">
                <a:latin typeface="Effra" panose="020B0603020203020204" pitchFamily="34" charset="0"/>
              </a:defRPr>
            </a:lvl1pPr>
          </a:lstStyle>
          <a:p>
            <a:r>
              <a:rPr lang="en-US" dirty="0"/>
              <a:t>Headline Here</a:t>
            </a:r>
          </a:p>
        </p:txBody>
      </p:sp>
    </p:spTree>
    <p:extLst>
      <p:ext uri="{BB962C8B-B14F-4D97-AF65-F5344CB8AC3E}">
        <p14:creationId xmlns:p14="http://schemas.microsoft.com/office/powerpoint/2010/main" val="1490414541"/>
      </p:ext>
    </p:extLst>
  </p:cSld>
  <p:clrMapOvr>
    <a:masterClrMapping/>
  </p:clrMapOvr>
  <p:extLst>
    <p:ext uri="{DCECCB84-F9BA-43D5-87BE-67443E8EF086}">
      <p15:sldGuideLst xmlns:p15="http://schemas.microsoft.com/office/powerpoint/2012/main"/>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d, Bullets, 2 Photo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BCB719A-F0E0-FD49-8262-6EEBC0D59516}"/>
              </a:ext>
            </a:extLst>
          </p:cNvPr>
          <p:cNvSpPr>
            <a:spLocks noGrp="1"/>
          </p:cNvSpPr>
          <p:nvPr>
            <p:ph type="body" idx="1" hasCustomPrompt="1"/>
          </p:nvPr>
        </p:nvSpPr>
        <p:spPr>
          <a:xfrm>
            <a:off x="1066800" y="2241611"/>
            <a:ext cx="4161183" cy="2618859"/>
          </a:xfrm>
          <a:prstGeom prst="rect">
            <a:avLst/>
          </a:prstGeom>
        </p:spPr>
        <p:txBody>
          <a:bodyPr lIns="0" tIns="0" rIns="0" bIns="0"/>
          <a:lstStyle>
            <a:lvl1pPr marL="0" indent="0">
              <a:buNone/>
              <a:defRPr sz="2000" b="0" i="0">
                <a:solidFill>
                  <a:schemeClr val="tx1"/>
                </a:solidFill>
                <a:latin typeface="Museo Slab 300" panose="02000000000000000000" pitchFamily="2" charset="77"/>
              </a:defRPr>
            </a:lvl1pPr>
            <a:lvl2pPr marL="236538" indent="-225425">
              <a:buFont typeface="Arial" panose="020B0604020202020204" pitchFamily="34" charset="0"/>
              <a:buChar char="•"/>
              <a:tabLst/>
              <a:defRPr sz="2000" b="0" i="0">
                <a:solidFill>
                  <a:schemeClr val="tx1"/>
                </a:solidFill>
                <a:latin typeface="Museo Slab 300" panose="02000000000000000000" pitchFamily="2" charset="77"/>
              </a:defRPr>
            </a:lvl2pPr>
            <a:lvl3pPr marL="520700" indent="-284163">
              <a:buFont typeface="Courier New" panose="02070309020205020404" pitchFamily="49" charset="0"/>
              <a:buChar char="o"/>
              <a:tabLst/>
              <a:defRPr sz="18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Intro text here</a:t>
            </a:r>
          </a:p>
          <a:p>
            <a:pPr lvl="1"/>
            <a:r>
              <a:rPr lang="en-US" dirty="0"/>
              <a:t>Bulleted text here (second level)</a:t>
            </a:r>
          </a:p>
          <a:p>
            <a:pPr lvl="2"/>
            <a:r>
              <a:rPr lang="en-US" dirty="0"/>
              <a:t>Sub Bullet Here (third level)</a:t>
            </a:r>
          </a:p>
        </p:txBody>
      </p:sp>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a:p>
        </p:txBody>
      </p:sp>
      <p:sp>
        <p:nvSpPr>
          <p:cNvPr id="5" name="Picture Placeholder 2">
            <a:extLst>
              <a:ext uri="{FF2B5EF4-FFF2-40B4-BE49-F238E27FC236}">
                <a16:creationId xmlns:a16="http://schemas.microsoft.com/office/drawing/2014/main" id="{02ACA7CA-9F25-CF44-B760-F691AC4EA8BD}"/>
              </a:ext>
            </a:extLst>
          </p:cNvPr>
          <p:cNvSpPr>
            <a:spLocks noGrp="1" noChangeAspect="1"/>
          </p:cNvSpPr>
          <p:nvPr>
            <p:ph type="pic" idx="13"/>
          </p:nvPr>
        </p:nvSpPr>
        <p:spPr>
          <a:xfrm>
            <a:off x="8537712" y="1320800"/>
            <a:ext cx="2587487" cy="4343400"/>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7" name="Picture Placeholder 2">
            <a:extLst>
              <a:ext uri="{FF2B5EF4-FFF2-40B4-BE49-F238E27FC236}">
                <a16:creationId xmlns:a16="http://schemas.microsoft.com/office/drawing/2014/main" id="{40B6BCCE-F513-9C40-8FD6-36D2B624AFC0}"/>
              </a:ext>
            </a:extLst>
          </p:cNvPr>
          <p:cNvSpPr>
            <a:spLocks noGrp="1" noChangeAspect="1"/>
          </p:cNvSpPr>
          <p:nvPr>
            <p:ph type="pic" idx="14"/>
          </p:nvPr>
        </p:nvSpPr>
        <p:spPr>
          <a:xfrm>
            <a:off x="5854148" y="1320800"/>
            <a:ext cx="2589575" cy="4343400"/>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9" name="Title 1">
            <a:extLst>
              <a:ext uri="{FF2B5EF4-FFF2-40B4-BE49-F238E27FC236}">
                <a16:creationId xmlns:a16="http://schemas.microsoft.com/office/drawing/2014/main" id="{06482A70-B2D2-524C-9B65-16C829D5BCDF}"/>
              </a:ext>
            </a:extLst>
          </p:cNvPr>
          <p:cNvSpPr>
            <a:spLocks noGrp="1"/>
          </p:cNvSpPr>
          <p:nvPr>
            <p:ph type="title" hasCustomPrompt="1"/>
          </p:nvPr>
        </p:nvSpPr>
        <p:spPr>
          <a:xfrm>
            <a:off x="1066800" y="1371601"/>
            <a:ext cx="4161183" cy="829370"/>
          </a:xfrm>
          <a:prstGeom prst="rect">
            <a:avLst/>
          </a:prstGeom>
        </p:spPr>
        <p:txBody>
          <a:bodyPr lIns="0" tIns="0" rIns="0" bIns="0" anchor="t" anchorCtr="0"/>
          <a:lstStyle>
            <a:lvl1pPr>
              <a:lnSpc>
                <a:spcPct val="70000"/>
              </a:lnSpc>
              <a:defRPr sz="4000" b="1" i="0">
                <a:latin typeface="Effra" panose="020B0603020203020204" pitchFamily="34" charset="0"/>
              </a:defRPr>
            </a:lvl1pPr>
          </a:lstStyle>
          <a:p>
            <a:r>
              <a:rPr lang="en-US" dirty="0"/>
              <a:t>Headline Here</a:t>
            </a:r>
          </a:p>
        </p:txBody>
      </p:sp>
    </p:spTree>
    <p:extLst>
      <p:ext uri="{BB962C8B-B14F-4D97-AF65-F5344CB8AC3E}">
        <p14:creationId xmlns:p14="http://schemas.microsoft.com/office/powerpoint/2010/main" val="26333366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Hed, Bullets, 3 Photo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BCB719A-F0E0-FD49-8262-6EEBC0D59516}"/>
              </a:ext>
            </a:extLst>
          </p:cNvPr>
          <p:cNvSpPr>
            <a:spLocks noGrp="1"/>
          </p:cNvSpPr>
          <p:nvPr>
            <p:ph type="body" idx="1" hasCustomPrompt="1"/>
          </p:nvPr>
        </p:nvSpPr>
        <p:spPr>
          <a:xfrm>
            <a:off x="1066800" y="2225715"/>
            <a:ext cx="4161183" cy="2618859"/>
          </a:xfrm>
          <a:prstGeom prst="rect">
            <a:avLst/>
          </a:prstGeom>
        </p:spPr>
        <p:txBody>
          <a:bodyPr lIns="0" tIns="0" rIns="0" bIns="0"/>
          <a:lstStyle>
            <a:lvl1pPr marL="0" indent="0">
              <a:buNone/>
              <a:defRPr sz="2000" b="0" i="0">
                <a:solidFill>
                  <a:schemeClr val="tx1"/>
                </a:solidFill>
                <a:latin typeface="Museo Slab 300" panose="02000000000000000000" pitchFamily="2" charset="77"/>
              </a:defRPr>
            </a:lvl1pPr>
            <a:lvl2pPr marL="236538" indent="-225425">
              <a:buFont typeface="Arial" panose="020B0604020202020204" pitchFamily="34" charset="0"/>
              <a:buChar char="•"/>
              <a:tabLst/>
              <a:defRPr sz="2000" b="0" i="0">
                <a:solidFill>
                  <a:schemeClr val="tx1"/>
                </a:solidFill>
                <a:latin typeface="Museo Slab 300" panose="02000000000000000000" pitchFamily="2" charset="77"/>
              </a:defRPr>
            </a:lvl2pPr>
            <a:lvl3pPr marL="520700" indent="-284163">
              <a:buFont typeface="Courier New" panose="02070309020205020404" pitchFamily="49" charset="0"/>
              <a:buChar char="o"/>
              <a:tabLst/>
              <a:defRPr sz="18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Intro text here</a:t>
            </a:r>
          </a:p>
          <a:p>
            <a:pPr lvl="1"/>
            <a:r>
              <a:rPr lang="en-US" dirty="0"/>
              <a:t>Bulleted text here (second level)</a:t>
            </a:r>
          </a:p>
          <a:p>
            <a:pPr lvl="2"/>
            <a:r>
              <a:rPr lang="en-US" dirty="0"/>
              <a:t>Sub Bullet Here (third level)</a:t>
            </a:r>
          </a:p>
        </p:txBody>
      </p:sp>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a:p>
        </p:txBody>
      </p:sp>
      <p:sp>
        <p:nvSpPr>
          <p:cNvPr id="7" name="Picture Placeholder 2">
            <a:extLst>
              <a:ext uri="{FF2B5EF4-FFF2-40B4-BE49-F238E27FC236}">
                <a16:creationId xmlns:a16="http://schemas.microsoft.com/office/drawing/2014/main" id="{40B6BCCE-F513-9C40-8FD6-36D2B624AFC0}"/>
              </a:ext>
            </a:extLst>
          </p:cNvPr>
          <p:cNvSpPr>
            <a:spLocks noGrp="1" noChangeAspect="1"/>
          </p:cNvSpPr>
          <p:nvPr>
            <p:ph type="pic" idx="14"/>
          </p:nvPr>
        </p:nvSpPr>
        <p:spPr>
          <a:xfrm>
            <a:off x="5854148" y="1320800"/>
            <a:ext cx="2603008" cy="4343400"/>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8" name="Picture Placeholder 2">
            <a:extLst>
              <a:ext uri="{FF2B5EF4-FFF2-40B4-BE49-F238E27FC236}">
                <a16:creationId xmlns:a16="http://schemas.microsoft.com/office/drawing/2014/main" id="{4D28B0AA-D819-554A-B331-0F72C78849D5}"/>
              </a:ext>
            </a:extLst>
          </p:cNvPr>
          <p:cNvSpPr>
            <a:spLocks noGrp="1" noChangeAspect="1"/>
          </p:cNvSpPr>
          <p:nvPr>
            <p:ph type="pic" idx="15"/>
          </p:nvPr>
        </p:nvSpPr>
        <p:spPr>
          <a:xfrm>
            <a:off x="8537713" y="1320800"/>
            <a:ext cx="2587487" cy="2112745"/>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4" name="Picture Placeholder 2">
            <a:extLst>
              <a:ext uri="{FF2B5EF4-FFF2-40B4-BE49-F238E27FC236}">
                <a16:creationId xmlns:a16="http://schemas.microsoft.com/office/drawing/2014/main" id="{828A1CAF-A569-4347-A007-3D6D57007AB9}"/>
              </a:ext>
            </a:extLst>
          </p:cNvPr>
          <p:cNvSpPr>
            <a:spLocks noGrp="1" noChangeAspect="1"/>
          </p:cNvSpPr>
          <p:nvPr>
            <p:ph type="pic" idx="16"/>
          </p:nvPr>
        </p:nvSpPr>
        <p:spPr>
          <a:xfrm>
            <a:off x="8537713" y="3529726"/>
            <a:ext cx="2587487" cy="2134474"/>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Title 1">
            <a:extLst>
              <a:ext uri="{FF2B5EF4-FFF2-40B4-BE49-F238E27FC236}">
                <a16:creationId xmlns:a16="http://schemas.microsoft.com/office/drawing/2014/main" id="{193B1A83-7D9A-E342-9B99-D348B96AC84D}"/>
              </a:ext>
            </a:extLst>
          </p:cNvPr>
          <p:cNvSpPr>
            <a:spLocks noGrp="1"/>
          </p:cNvSpPr>
          <p:nvPr>
            <p:ph type="title" hasCustomPrompt="1"/>
          </p:nvPr>
        </p:nvSpPr>
        <p:spPr>
          <a:xfrm>
            <a:off x="1066800" y="1371601"/>
            <a:ext cx="4161183" cy="829370"/>
          </a:xfrm>
          <a:prstGeom prst="rect">
            <a:avLst/>
          </a:prstGeom>
        </p:spPr>
        <p:txBody>
          <a:bodyPr lIns="0" tIns="0" rIns="0" bIns="0" anchor="t" anchorCtr="0"/>
          <a:lstStyle>
            <a:lvl1pPr>
              <a:lnSpc>
                <a:spcPct val="70000"/>
              </a:lnSpc>
              <a:defRPr sz="4000" b="1" i="0">
                <a:latin typeface="Effra" panose="020B0603020203020204" pitchFamily="34" charset="0"/>
              </a:defRPr>
            </a:lvl1pPr>
          </a:lstStyle>
          <a:p>
            <a:r>
              <a:rPr lang="en-US" dirty="0"/>
              <a:t>Headline Here</a:t>
            </a:r>
          </a:p>
        </p:txBody>
      </p:sp>
    </p:spTree>
    <p:extLst>
      <p:ext uri="{BB962C8B-B14F-4D97-AF65-F5344CB8AC3E}">
        <p14:creationId xmlns:p14="http://schemas.microsoft.com/office/powerpoint/2010/main" val="356871625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Hed &amp; Headshot Photos With Titl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dirty="0"/>
          </a:p>
        </p:txBody>
      </p:sp>
      <p:sp>
        <p:nvSpPr>
          <p:cNvPr id="7" name="Picture Placeholder 2">
            <a:extLst>
              <a:ext uri="{FF2B5EF4-FFF2-40B4-BE49-F238E27FC236}">
                <a16:creationId xmlns:a16="http://schemas.microsoft.com/office/drawing/2014/main" id="{40B6BCCE-F513-9C40-8FD6-36D2B624AFC0}"/>
              </a:ext>
            </a:extLst>
          </p:cNvPr>
          <p:cNvSpPr>
            <a:spLocks noGrp="1" noChangeAspect="1"/>
          </p:cNvSpPr>
          <p:nvPr>
            <p:ph type="pic" idx="14"/>
          </p:nvPr>
        </p:nvSpPr>
        <p:spPr>
          <a:xfrm>
            <a:off x="4778901" y="2266124"/>
            <a:ext cx="2603008" cy="2652386"/>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9" name="Picture Placeholder 2">
            <a:extLst>
              <a:ext uri="{FF2B5EF4-FFF2-40B4-BE49-F238E27FC236}">
                <a16:creationId xmlns:a16="http://schemas.microsoft.com/office/drawing/2014/main" id="{D3946972-D9BC-6947-83DC-1E81FA9AE611}"/>
              </a:ext>
            </a:extLst>
          </p:cNvPr>
          <p:cNvSpPr>
            <a:spLocks noGrp="1" noChangeAspect="1"/>
          </p:cNvSpPr>
          <p:nvPr>
            <p:ph type="pic" idx="15"/>
          </p:nvPr>
        </p:nvSpPr>
        <p:spPr>
          <a:xfrm>
            <a:off x="1919222" y="2266124"/>
            <a:ext cx="2603008" cy="2652386"/>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10" name="Picture Placeholder 2">
            <a:extLst>
              <a:ext uri="{FF2B5EF4-FFF2-40B4-BE49-F238E27FC236}">
                <a16:creationId xmlns:a16="http://schemas.microsoft.com/office/drawing/2014/main" id="{8AE7E2C5-6E3C-204A-9FB6-8DE59945F4BF}"/>
              </a:ext>
            </a:extLst>
          </p:cNvPr>
          <p:cNvSpPr>
            <a:spLocks noGrp="1" noChangeAspect="1"/>
          </p:cNvSpPr>
          <p:nvPr>
            <p:ph type="pic" idx="16"/>
          </p:nvPr>
        </p:nvSpPr>
        <p:spPr>
          <a:xfrm>
            <a:off x="7595164" y="2266124"/>
            <a:ext cx="2603008" cy="2652386"/>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11" name="Text Placeholder 2">
            <a:extLst>
              <a:ext uri="{FF2B5EF4-FFF2-40B4-BE49-F238E27FC236}">
                <a16:creationId xmlns:a16="http://schemas.microsoft.com/office/drawing/2014/main" id="{89627001-6303-744A-99BD-45BDA9C0FE0E}"/>
              </a:ext>
            </a:extLst>
          </p:cNvPr>
          <p:cNvSpPr>
            <a:spLocks noGrp="1"/>
          </p:cNvSpPr>
          <p:nvPr>
            <p:ph type="body" idx="1" hasCustomPrompt="1"/>
          </p:nvPr>
        </p:nvSpPr>
        <p:spPr>
          <a:xfrm>
            <a:off x="1919222" y="5076074"/>
            <a:ext cx="2603008" cy="564330"/>
          </a:xfrm>
          <a:prstGeom prst="rect">
            <a:avLst/>
          </a:prstGeom>
        </p:spPr>
        <p:txBody>
          <a:bodyPr lIns="0" tIns="0" rIns="0" bIns="0"/>
          <a:lstStyle>
            <a:lvl1pPr marL="0" indent="0" algn="ctr">
              <a:buNone/>
              <a:defRPr sz="1800" b="1" i="0">
                <a:solidFill>
                  <a:srgbClr val="AB1500"/>
                </a:solidFill>
                <a:latin typeface="Museo Slab 700" panose="02000000000000000000" pitchFamily="2" charset="77"/>
              </a:defRPr>
            </a:lvl1pPr>
            <a:lvl2pPr marL="11113" indent="0" algn="ctr">
              <a:buFont typeface="Arial" panose="020B0604020202020204" pitchFamily="34" charset="0"/>
              <a:buNone/>
              <a:tabLst/>
              <a:defRPr sz="1600" b="0" i="0">
                <a:solidFill>
                  <a:schemeClr val="tx1"/>
                </a:solidFill>
                <a:latin typeface="Museo Slab 300" panose="02000000000000000000" pitchFamily="2" charset="77"/>
              </a:defRPr>
            </a:lvl2pPr>
            <a:lvl3pPr marL="236537" indent="0" algn="ctr">
              <a:buFontTx/>
              <a:buNone/>
              <a:tabLst/>
              <a:defRPr sz="20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Name</a:t>
            </a:r>
          </a:p>
          <a:p>
            <a:pPr lvl="1"/>
            <a:r>
              <a:rPr lang="en-US" dirty="0"/>
              <a:t>Title</a:t>
            </a:r>
          </a:p>
        </p:txBody>
      </p:sp>
      <p:sp>
        <p:nvSpPr>
          <p:cNvPr id="15" name="Text Placeholder 2">
            <a:extLst>
              <a:ext uri="{FF2B5EF4-FFF2-40B4-BE49-F238E27FC236}">
                <a16:creationId xmlns:a16="http://schemas.microsoft.com/office/drawing/2014/main" id="{D40375D4-0094-7A46-99AA-81B1D929311A}"/>
              </a:ext>
            </a:extLst>
          </p:cNvPr>
          <p:cNvSpPr>
            <a:spLocks noGrp="1"/>
          </p:cNvSpPr>
          <p:nvPr>
            <p:ph type="body" idx="17" hasCustomPrompt="1"/>
          </p:nvPr>
        </p:nvSpPr>
        <p:spPr>
          <a:xfrm>
            <a:off x="4777925" y="5076074"/>
            <a:ext cx="2603008" cy="564330"/>
          </a:xfrm>
          <a:prstGeom prst="rect">
            <a:avLst/>
          </a:prstGeom>
        </p:spPr>
        <p:txBody>
          <a:bodyPr lIns="0" tIns="0" rIns="0" bIns="0"/>
          <a:lstStyle>
            <a:lvl1pPr marL="0" indent="0" algn="ctr">
              <a:buNone/>
              <a:defRPr sz="1800" b="1" i="0">
                <a:solidFill>
                  <a:srgbClr val="AB1500"/>
                </a:solidFill>
                <a:latin typeface="Museo Slab 700" panose="02000000000000000000" pitchFamily="2" charset="77"/>
              </a:defRPr>
            </a:lvl1pPr>
            <a:lvl2pPr marL="11113" indent="0" algn="ctr">
              <a:buFont typeface="Arial" panose="020B0604020202020204" pitchFamily="34" charset="0"/>
              <a:buNone/>
              <a:tabLst/>
              <a:defRPr sz="1600" b="0" i="0">
                <a:solidFill>
                  <a:schemeClr val="tx1"/>
                </a:solidFill>
                <a:latin typeface="Museo Slab 300" panose="02000000000000000000" pitchFamily="2" charset="77"/>
              </a:defRPr>
            </a:lvl2pPr>
            <a:lvl3pPr marL="236537" indent="0" algn="ctr">
              <a:buFontTx/>
              <a:buNone/>
              <a:tabLst/>
              <a:defRPr sz="20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Name</a:t>
            </a:r>
          </a:p>
          <a:p>
            <a:pPr lvl="1"/>
            <a:r>
              <a:rPr lang="en-US" dirty="0"/>
              <a:t>Title</a:t>
            </a:r>
          </a:p>
        </p:txBody>
      </p:sp>
      <p:sp>
        <p:nvSpPr>
          <p:cNvPr id="16" name="Text Placeholder 2">
            <a:extLst>
              <a:ext uri="{FF2B5EF4-FFF2-40B4-BE49-F238E27FC236}">
                <a16:creationId xmlns:a16="http://schemas.microsoft.com/office/drawing/2014/main" id="{9F8FAB14-FAEB-5547-A79E-FCEEB1697778}"/>
              </a:ext>
            </a:extLst>
          </p:cNvPr>
          <p:cNvSpPr>
            <a:spLocks noGrp="1"/>
          </p:cNvSpPr>
          <p:nvPr>
            <p:ph type="body" idx="18" hasCustomPrompt="1"/>
          </p:nvPr>
        </p:nvSpPr>
        <p:spPr>
          <a:xfrm>
            <a:off x="7598127" y="5076074"/>
            <a:ext cx="2603008" cy="564330"/>
          </a:xfrm>
          <a:prstGeom prst="rect">
            <a:avLst/>
          </a:prstGeom>
        </p:spPr>
        <p:txBody>
          <a:bodyPr lIns="0" tIns="0" rIns="0" bIns="0"/>
          <a:lstStyle>
            <a:lvl1pPr marL="0" indent="0" algn="ctr">
              <a:buNone/>
              <a:defRPr sz="1800" b="1" i="0">
                <a:solidFill>
                  <a:srgbClr val="AB1500"/>
                </a:solidFill>
                <a:latin typeface="Museo Slab 700" panose="02000000000000000000" pitchFamily="2" charset="77"/>
              </a:defRPr>
            </a:lvl1pPr>
            <a:lvl2pPr marL="11113" indent="0" algn="ctr">
              <a:buFont typeface="Arial" panose="020B0604020202020204" pitchFamily="34" charset="0"/>
              <a:buNone/>
              <a:tabLst/>
              <a:defRPr sz="1600" b="0" i="0">
                <a:solidFill>
                  <a:schemeClr val="tx1"/>
                </a:solidFill>
                <a:latin typeface="Museo Slab 300" panose="02000000000000000000" pitchFamily="2" charset="77"/>
              </a:defRPr>
            </a:lvl2pPr>
            <a:lvl3pPr marL="236537" indent="0" algn="ctr">
              <a:buFontTx/>
              <a:buNone/>
              <a:tabLst/>
              <a:defRPr sz="20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Name</a:t>
            </a:r>
          </a:p>
          <a:p>
            <a:pPr lvl="1"/>
            <a:r>
              <a:rPr lang="en-US" dirty="0"/>
              <a:t>Title</a:t>
            </a:r>
          </a:p>
        </p:txBody>
      </p:sp>
      <p:sp>
        <p:nvSpPr>
          <p:cNvPr id="12" name="Title 1">
            <a:extLst>
              <a:ext uri="{FF2B5EF4-FFF2-40B4-BE49-F238E27FC236}">
                <a16:creationId xmlns:a16="http://schemas.microsoft.com/office/drawing/2014/main" id="{EEA90A10-C49B-A54A-9F09-E8AC9256E110}"/>
              </a:ext>
            </a:extLst>
          </p:cNvPr>
          <p:cNvSpPr>
            <a:spLocks noGrp="1"/>
          </p:cNvSpPr>
          <p:nvPr>
            <p:ph type="title" hasCustomPrompt="1"/>
          </p:nvPr>
        </p:nvSpPr>
        <p:spPr>
          <a:xfrm>
            <a:off x="1066800" y="1371601"/>
            <a:ext cx="10058400" cy="571500"/>
          </a:xfrm>
          <a:prstGeom prst="rect">
            <a:avLst/>
          </a:prstGeom>
        </p:spPr>
        <p:txBody>
          <a:bodyPr lIns="0" tIns="0" rIns="0" bIns="0" anchor="t" anchorCtr="0"/>
          <a:lstStyle>
            <a:lvl1pPr>
              <a:lnSpc>
                <a:spcPct val="70000"/>
              </a:lnSpc>
              <a:defRPr sz="4000" b="1" i="0">
                <a:solidFill>
                  <a:srgbClr val="C00000"/>
                </a:solidFill>
                <a:latin typeface="Effra" panose="020B0603020203020204" pitchFamily="34" charset="0"/>
              </a:defRPr>
            </a:lvl1pPr>
          </a:lstStyle>
          <a:p>
            <a:r>
              <a:rPr lang="en-US" dirty="0"/>
              <a:t>1-Line Headline Here</a:t>
            </a:r>
          </a:p>
        </p:txBody>
      </p:sp>
    </p:spTree>
    <p:extLst>
      <p:ext uri="{BB962C8B-B14F-4D97-AF65-F5344CB8AC3E}">
        <p14:creationId xmlns:p14="http://schemas.microsoft.com/office/powerpoint/2010/main" val="71213130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Hed &amp; Headshot Photos With Title">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a:p>
        </p:txBody>
      </p:sp>
      <p:sp>
        <p:nvSpPr>
          <p:cNvPr id="7" name="Picture Placeholder 2">
            <a:extLst>
              <a:ext uri="{FF2B5EF4-FFF2-40B4-BE49-F238E27FC236}">
                <a16:creationId xmlns:a16="http://schemas.microsoft.com/office/drawing/2014/main" id="{40B6BCCE-F513-9C40-8FD6-36D2B624AFC0}"/>
              </a:ext>
            </a:extLst>
          </p:cNvPr>
          <p:cNvSpPr>
            <a:spLocks noGrp="1" noChangeAspect="1"/>
          </p:cNvSpPr>
          <p:nvPr>
            <p:ph type="pic" idx="14"/>
          </p:nvPr>
        </p:nvSpPr>
        <p:spPr>
          <a:xfrm>
            <a:off x="4778901" y="2266124"/>
            <a:ext cx="2603008" cy="2652386"/>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9" name="Picture Placeholder 2">
            <a:extLst>
              <a:ext uri="{FF2B5EF4-FFF2-40B4-BE49-F238E27FC236}">
                <a16:creationId xmlns:a16="http://schemas.microsoft.com/office/drawing/2014/main" id="{D3946972-D9BC-6947-83DC-1E81FA9AE611}"/>
              </a:ext>
            </a:extLst>
          </p:cNvPr>
          <p:cNvSpPr>
            <a:spLocks noGrp="1" noChangeAspect="1"/>
          </p:cNvSpPr>
          <p:nvPr>
            <p:ph type="pic" idx="15"/>
          </p:nvPr>
        </p:nvSpPr>
        <p:spPr>
          <a:xfrm>
            <a:off x="1919222" y="2266124"/>
            <a:ext cx="2603008" cy="2652386"/>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0" name="Picture Placeholder 2">
            <a:extLst>
              <a:ext uri="{FF2B5EF4-FFF2-40B4-BE49-F238E27FC236}">
                <a16:creationId xmlns:a16="http://schemas.microsoft.com/office/drawing/2014/main" id="{8AE7E2C5-6E3C-204A-9FB6-8DE59945F4BF}"/>
              </a:ext>
            </a:extLst>
          </p:cNvPr>
          <p:cNvSpPr>
            <a:spLocks noGrp="1" noChangeAspect="1"/>
          </p:cNvSpPr>
          <p:nvPr>
            <p:ph type="pic" idx="16"/>
          </p:nvPr>
        </p:nvSpPr>
        <p:spPr>
          <a:xfrm>
            <a:off x="7595164" y="2266124"/>
            <a:ext cx="2603008" cy="2652386"/>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Text Placeholder 2">
            <a:extLst>
              <a:ext uri="{FF2B5EF4-FFF2-40B4-BE49-F238E27FC236}">
                <a16:creationId xmlns:a16="http://schemas.microsoft.com/office/drawing/2014/main" id="{89627001-6303-744A-99BD-45BDA9C0FE0E}"/>
              </a:ext>
            </a:extLst>
          </p:cNvPr>
          <p:cNvSpPr>
            <a:spLocks noGrp="1"/>
          </p:cNvSpPr>
          <p:nvPr>
            <p:ph type="body" idx="1" hasCustomPrompt="1"/>
          </p:nvPr>
        </p:nvSpPr>
        <p:spPr>
          <a:xfrm>
            <a:off x="1919222" y="5076074"/>
            <a:ext cx="2603008" cy="564330"/>
          </a:xfrm>
          <a:prstGeom prst="rect">
            <a:avLst/>
          </a:prstGeom>
        </p:spPr>
        <p:txBody>
          <a:bodyPr lIns="0" tIns="0" rIns="0" bIns="0"/>
          <a:lstStyle>
            <a:lvl1pPr marL="0" indent="0" algn="ctr">
              <a:buNone/>
              <a:defRPr sz="1800" b="1" i="0">
                <a:solidFill>
                  <a:srgbClr val="AB1500"/>
                </a:solidFill>
                <a:latin typeface="Museo Slab 700" panose="02000000000000000000" pitchFamily="2" charset="77"/>
              </a:defRPr>
            </a:lvl1pPr>
            <a:lvl2pPr marL="11113" indent="0" algn="ctr">
              <a:buFont typeface="Arial" panose="020B0604020202020204" pitchFamily="34" charset="0"/>
              <a:buNone/>
              <a:tabLst/>
              <a:defRPr sz="1600" b="0" i="0">
                <a:solidFill>
                  <a:schemeClr val="tx1"/>
                </a:solidFill>
                <a:latin typeface="Museo Slab 300" panose="02000000000000000000" pitchFamily="2" charset="77"/>
              </a:defRPr>
            </a:lvl2pPr>
            <a:lvl3pPr marL="236537" indent="0" algn="ctr">
              <a:buFontTx/>
              <a:buNone/>
              <a:tabLst/>
              <a:defRPr sz="20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Name</a:t>
            </a:r>
          </a:p>
          <a:p>
            <a:pPr lvl="1"/>
            <a:r>
              <a:rPr lang="en-US" dirty="0"/>
              <a:t>Title</a:t>
            </a:r>
          </a:p>
        </p:txBody>
      </p:sp>
      <p:sp>
        <p:nvSpPr>
          <p:cNvPr id="15" name="Text Placeholder 2">
            <a:extLst>
              <a:ext uri="{FF2B5EF4-FFF2-40B4-BE49-F238E27FC236}">
                <a16:creationId xmlns:a16="http://schemas.microsoft.com/office/drawing/2014/main" id="{D40375D4-0094-7A46-99AA-81B1D929311A}"/>
              </a:ext>
            </a:extLst>
          </p:cNvPr>
          <p:cNvSpPr>
            <a:spLocks noGrp="1"/>
          </p:cNvSpPr>
          <p:nvPr>
            <p:ph type="body" idx="17" hasCustomPrompt="1"/>
          </p:nvPr>
        </p:nvSpPr>
        <p:spPr>
          <a:xfrm>
            <a:off x="4777925" y="5076074"/>
            <a:ext cx="2603008" cy="564330"/>
          </a:xfrm>
          <a:prstGeom prst="rect">
            <a:avLst/>
          </a:prstGeom>
        </p:spPr>
        <p:txBody>
          <a:bodyPr lIns="0" tIns="0" rIns="0" bIns="0"/>
          <a:lstStyle>
            <a:lvl1pPr marL="0" indent="0" algn="ctr">
              <a:buNone/>
              <a:defRPr sz="1800" b="1" i="0">
                <a:solidFill>
                  <a:srgbClr val="AB1500"/>
                </a:solidFill>
                <a:latin typeface="Museo Slab 700" panose="02000000000000000000" pitchFamily="2" charset="77"/>
              </a:defRPr>
            </a:lvl1pPr>
            <a:lvl2pPr marL="11113" indent="0" algn="ctr">
              <a:buFont typeface="Arial" panose="020B0604020202020204" pitchFamily="34" charset="0"/>
              <a:buNone/>
              <a:tabLst/>
              <a:defRPr sz="1600" b="0" i="0">
                <a:solidFill>
                  <a:schemeClr val="tx1"/>
                </a:solidFill>
                <a:latin typeface="Museo Slab 300" panose="02000000000000000000" pitchFamily="2" charset="77"/>
              </a:defRPr>
            </a:lvl2pPr>
            <a:lvl3pPr marL="236537" indent="0" algn="ctr">
              <a:buFontTx/>
              <a:buNone/>
              <a:tabLst/>
              <a:defRPr sz="20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Name</a:t>
            </a:r>
          </a:p>
          <a:p>
            <a:pPr lvl="1"/>
            <a:r>
              <a:rPr lang="en-US" dirty="0"/>
              <a:t>Title</a:t>
            </a:r>
          </a:p>
        </p:txBody>
      </p:sp>
      <p:sp>
        <p:nvSpPr>
          <p:cNvPr id="16" name="Text Placeholder 2">
            <a:extLst>
              <a:ext uri="{FF2B5EF4-FFF2-40B4-BE49-F238E27FC236}">
                <a16:creationId xmlns:a16="http://schemas.microsoft.com/office/drawing/2014/main" id="{9F8FAB14-FAEB-5547-A79E-FCEEB1697778}"/>
              </a:ext>
            </a:extLst>
          </p:cNvPr>
          <p:cNvSpPr>
            <a:spLocks noGrp="1"/>
          </p:cNvSpPr>
          <p:nvPr>
            <p:ph type="body" idx="18" hasCustomPrompt="1"/>
          </p:nvPr>
        </p:nvSpPr>
        <p:spPr>
          <a:xfrm>
            <a:off x="7598127" y="5076074"/>
            <a:ext cx="2603008" cy="564330"/>
          </a:xfrm>
          <a:prstGeom prst="rect">
            <a:avLst/>
          </a:prstGeom>
        </p:spPr>
        <p:txBody>
          <a:bodyPr lIns="0" tIns="0" rIns="0" bIns="0"/>
          <a:lstStyle>
            <a:lvl1pPr marL="0" indent="0" algn="ctr">
              <a:buNone/>
              <a:defRPr sz="1800" b="1" i="0">
                <a:solidFill>
                  <a:srgbClr val="AB1500"/>
                </a:solidFill>
                <a:latin typeface="Museo Slab 700" panose="02000000000000000000" pitchFamily="2" charset="77"/>
              </a:defRPr>
            </a:lvl1pPr>
            <a:lvl2pPr marL="11113" indent="0" algn="ctr">
              <a:buFont typeface="Arial" panose="020B0604020202020204" pitchFamily="34" charset="0"/>
              <a:buNone/>
              <a:tabLst/>
              <a:defRPr sz="1600" b="0" i="0">
                <a:solidFill>
                  <a:schemeClr val="tx1"/>
                </a:solidFill>
                <a:latin typeface="Museo Slab 300" panose="02000000000000000000" pitchFamily="2" charset="77"/>
              </a:defRPr>
            </a:lvl2pPr>
            <a:lvl3pPr marL="236537" indent="0" algn="ctr">
              <a:buFontTx/>
              <a:buNone/>
              <a:tabLst/>
              <a:defRPr sz="20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Name</a:t>
            </a:r>
          </a:p>
          <a:p>
            <a:pPr lvl="1"/>
            <a:r>
              <a:rPr lang="en-US" dirty="0"/>
              <a:t>Title</a:t>
            </a:r>
          </a:p>
        </p:txBody>
      </p:sp>
      <p:sp>
        <p:nvSpPr>
          <p:cNvPr id="12" name="Title 1">
            <a:extLst>
              <a:ext uri="{FF2B5EF4-FFF2-40B4-BE49-F238E27FC236}">
                <a16:creationId xmlns:a16="http://schemas.microsoft.com/office/drawing/2014/main" id="{EEA90A10-C49B-A54A-9F09-E8AC9256E110}"/>
              </a:ext>
            </a:extLst>
          </p:cNvPr>
          <p:cNvSpPr>
            <a:spLocks noGrp="1"/>
          </p:cNvSpPr>
          <p:nvPr>
            <p:ph type="title" hasCustomPrompt="1"/>
          </p:nvPr>
        </p:nvSpPr>
        <p:spPr>
          <a:xfrm>
            <a:off x="1066800" y="1371601"/>
            <a:ext cx="10058400" cy="571500"/>
          </a:xfrm>
          <a:prstGeom prst="rect">
            <a:avLst/>
          </a:prstGeom>
        </p:spPr>
        <p:txBody>
          <a:bodyPr lIns="0" tIns="0" rIns="0" bIns="0" anchor="t" anchorCtr="0"/>
          <a:lstStyle>
            <a:lvl1pPr>
              <a:lnSpc>
                <a:spcPct val="70000"/>
              </a:lnSpc>
              <a:defRPr sz="4000" b="1" i="0">
                <a:latin typeface="Effra" panose="020B0603020203020204" pitchFamily="34" charset="0"/>
              </a:defRPr>
            </a:lvl1pPr>
          </a:lstStyle>
          <a:p>
            <a:r>
              <a:rPr lang="en-US" dirty="0"/>
              <a:t>1-Line Headline Here</a:t>
            </a:r>
          </a:p>
        </p:txBody>
      </p:sp>
    </p:spTree>
    <p:extLst>
      <p:ext uri="{BB962C8B-B14F-4D97-AF65-F5344CB8AC3E}">
        <p14:creationId xmlns:p14="http://schemas.microsoft.com/office/powerpoint/2010/main" val="71213130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Full Slide Photo">
    <p:spTree>
      <p:nvGrpSpPr>
        <p:cNvPr id="1" name=""/>
        <p:cNvGrpSpPr/>
        <p:nvPr/>
      </p:nvGrpSpPr>
      <p:grpSpPr>
        <a:xfrm>
          <a:off x="0" y="0"/>
          <a:ext cx="0" cy="0"/>
          <a:chOff x="0" y="0"/>
          <a:chExt cx="0" cy="0"/>
        </a:xfrm>
      </p:grpSpPr>
      <p:sp>
        <p:nvSpPr>
          <p:cNvPr id="5" name="Picture Placeholder 2">
            <a:extLst>
              <a:ext uri="{FF2B5EF4-FFF2-40B4-BE49-F238E27FC236}">
                <a16:creationId xmlns:a16="http://schemas.microsoft.com/office/drawing/2014/main" id="{7C01D404-17C7-6C4D-88CA-3C7C83F5CEB0}"/>
              </a:ext>
            </a:extLst>
          </p:cNvPr>
          <p:cNvSpPr>
            <a:spLocks noGrp="1" noChangeAspect="1"/>
          </p:cNvSpPr>
          <p:nvPr>
            <p:ph type="pic" idx="13"/>
          </p:nvPr>
        </p:nvSpPr>
        <p:spPr>
          <a:xfrm>
            <a:off x="212245" y="0"/>
            <a:ext cx="11758083" cy="6858000"/>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Tree>
    <p:extLst>
      <p:ext uri="{BB962C8B-B14F-4D97-AF65-F5344CB8AC3E}">
        <p14:creationId xmlns:p14="http://schemas.microsoft.com/office/powerpoint/2010/main" val="175264703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Large Photo With Caption">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AFF0933-5196-BA4B-AE15-7F3DA5518FFA}"/>
              </a:ext>
            </a:extLst>
          </p:cNvPr>
          <p:cNvPicPr>
            <a:picLocks noChangeAspect="1"/>
          </p:cNvPicPr>
          <p:nvPr userDrawn="1"/>
        </p:nvPicPr>
        <p:blipFill>
          <a:blip r:embed="rId2"/>
          <a:stretch>
            <a:fillRect/>
          </a:stretch>
        </p:blipFill>
        <p:spPr>
          <a:xfrm>
            <a:off x="0" y="0"/>
            <a:ext cx="12201896" cy="6858000"/>
          </a:xfrm>
          <a:prstGeom prst="rect">
            <a:avLst/>
          </a:prstGeom>
        </p:spPr>
      </p:pic>
      <p:sp>
        <p:nvSpPr>
          <p:cNvPr id="3" name="Subtitle 2">
            <a:extLst>
              <a:ext uri="{FF2B5EF4-FFF2-40B4-BE49-F238E27FC236}">
                <a16:creationId xmlns:a16="http://schemas.microsoft.com/office/drawing/2014/main" id="{2A8F9771-474B-A54B-AC0A-176B7B2C9870}"/>
              </a:ext>
            </a:extLst>
          </p:cNvPr>
          <p:cNvSpPr>
            <a:spLocks noGrp="1"/>
          </p:cNvSpPr>
          <p:nvPr>
            <p:ph type="subTitle" idx="1" hasCustomPrompt="1"/>
          </p:nvPr>
        </p:nvSpPr>
        <p:spPr>
          <a:xfrm>
            <a:off x="1066800" y="5493335"/>
            <a:ext cx="10058400" cy="616649"/>
          </a:xfrm>
          <a:prstGeom prst="rect">
            <a:avLst/>
          </a:prstGeom>
        </p:spPr>
        <p:txBody>
          <a:bodyPr lIns="0" tIns="0" rIns="0" bIns="0"/>
          <a:lstStyle>
            <a:lvl1pPr marL="0" indent="0" algn="l">
              <a:buNone/>
              <a:defRPr sz="1800" b="1" i="0">
                <a:solidFill>
                  <a:schemeClr val="bg1"/>
                </a:solidFill>
                <a:latin typeface="Museo Slab 700" panose="02000000000000000000"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Photo Caption Here</a:t>
            </a:r>
          </a:p>
        </p:txBody>
      </p:sp>
      <p:sp>
        <p:nvSpPr>
          <p:cNvPr id="6" name="Slide Number Placeholder 5">
            <a:extLst>
              <a:ext uri="{FF2B5EF4-FFF2-40B4-BE49-F238E27FC236}">
                <a16:creationId xmlns:a16="http://schemas.microsoft.com/office/drawing/2014/main" id="{25D256E9-7C81-0045-BE9A-B7BAEA2C8ECE}"/>
              </a:ext>
            </a:extLst>
          </p:cNvPr>
          <p:cNvSpPr>
            <a:spLocks noGrp="1"/>
          </p:cNvSpPr>
          <p:nvPr>
            <p:ph type="sldNum" sz="quarter" idx="12"/>
          </p:nvPr>
        </p:nvSpPr>
        <p:spPr/>
        <p:txBody>
          <a:bodyPr/>
          <a:lstStyle>
            <a:lvl1pPr>
              <a:defRPr>
                <a:solidFill>
                  <a:schemeClr val="bg1"/>
                </a:solidFill>
              </a:defRPr>
            </a:lvl1pPr>
          </a:lstStyle>
          <a:p>
            <a:fld id="{88AEDF26-E5C1-7243-A0E0-6304CF8365AC}" type="slidenum">
              <a:rPr lang="en-US" smtClean="0"/>
              <a:pPr/>
              <a:t>‹#›</a:t>
            </a:fld>
            <a:endParaRPr lang="en-US" dirty="0"/>
          </a:p>
        </p:txBody>
      </p:sp>
      <p:pic>
        <p:nvPicPr>
          <p:cNvPr id="12" name="Picture 11">
            <a:extLst>
              <a:ext uri="{FF2B5EF4-FFF2-40B4-BE49-F238E27FC236}">
                <a16:creationId xmlns:a16="http://schemas.microsoft.com/office/drawing/2014/main" id="{9CBE95B6-06F3-AC4B-B000-8AC293646612}"/>
              </a:ext>
            </a:extLst>
          </p:cNvPr>
          <p:cNvPicPr>
            <a:picLocks noChangeAspect="1"/>
          </p:cNvPicPr>
          <p:nvPr userDrawn="1"/>
        </p:nvPicPr>
        <p:blipFill>
          <a:blip r:embed="rId3"/>
          <a:stretch>
            <a:fillRect/>
          </a:stretch>
        </p:blipFill>
        <p:spPr>
          <a:xfrm>
            <a:off x="1066800" y="384404"/>
            <a:ext cx="2603326" cy="439999"/>
          </a:xfrm>
          <a:prstGeom prst="rect">
            <a:avLst/>
          </a:prstGeom>
        </p:spPr>
      </p:pic>
      <p:cxnSp>
        <p:nvCxnSpPr>
          <p:cNvPr id="13" name="Straight Connector 12">
            <a:extLst>
              <a:ext uri="{FF2B5EF4-FFF2-40B4-BE49-F238E27FC236}">
                <a16:creationId xmlns:a16="http://schemas.microsoft.com/office/drawing/2014/main" id="{2835488E-804A-EF42-BC44-A11DA99D701F}"/>
              </a:ext>
            </a:extLst>
          </p:cNvPr>
          <p:cNvCxnSpPr/>
          <p:nvPr userDrawn="1"/>
        </p:nvCxnSpPr>
        <p:spPr>
          <a:xfrm>
            <a:off x="1066800" y="5999967"/>
            <a:ext cx="10058400" cy="0"/>
          </a:xfrm>
          <a:prstGeom prst="line">
            <a:avLst/>
          </a:prstGeom>
          <a:ln w="2540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542EF15-EDEA-2B43-B3C5-4617634C77FB}"/>
              </a:ext>
            </a:extLst>
          </p:cNvPr>
          <p:cNvPicPr>
            <a:picLocks noChangeAspect="1"/>
          </p:cNvPicPr>
          <p:nvPr userDrawn="1"/>
        </p:nvPicPr>
        <p:blipFill>
          <a:blip r:embed="rId4"/>
          <a:stretch>
            <a:fillRect/>
          </a:stretch>
        </p:blipFill>
        <p:spPr>
          <a:xfrm>
            <a:off x="1066800" y="6161150"/>
            <a:ext cx="1023257" cy="376616"/>
          </a:xfrm>
          <a:prstGeom prst="rect">
            <a:avLst/>
          </a:prstGeom>
        </p:spPr>
      </p:pic>
      <p:sp>
        <p:nvSpPr>
          <p:cNvPr id="9" name="Picture Placeholder 2">
            <a:extLst>
              <a:ext uri="{FF2B5EF4-FFF2-40B4-BE49-F238E27FC236}">
                <a16:creationId xmlns:a16="http://schemas.microsoft.com/office/drawing/2014/main" id="{895E6CB4-D81F-844A-BCF0-74A01999686A}"/>
              </a:ext>
            </a:extLst>
          </p:cNvPr>
          <p:cNvSpPr>
            <a:spLocks noGrp="1" noChangeAspect="1"/>
          </p:cNvSpPr>
          <p:nvPr>
            <p:ph type="pic" idx="13"/>
          </p:nvPr>
        </p:nvSpPr>
        <p:spPr>
          <a:xfrm>
            <a:off x="1087120" y="1320800"/>
            <a:ext cx="10038080" cy="4010935"/>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Tree>
    <p:extLst>
      <p:ext uri="{BB962C8B-B14F-4D97-AF65-F5344CB8AC3E}">
        <p14:creationId xmlns:p14="http://schemas.microsoft.com/office/powerpoint/2010/main" val="38066286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Option 2">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AFF0933-5196-BA4B-AE15-7F3DA5518FFA}"/>
              </a:ext>
            </a:extLst>
          </p:cNvPr>
          <p:cNvPicPr>
            <a:picLocks noChangeAspect="1"/>
          </p:cNvPicPr>
          <p:nvPr userDrawn="1"/>
        </p:nvPicPr>
        <p:blipFill>
          <a:blip r:embed="rId2"/>
          <a:stretch>
            <a:fillRect/>
          </a:stretch>
        </p:blipFill>
        <p:spPr>
          <a:xfrm>
            <a:off x="-4948" y="0"/>
            <a:ext cx="12201896" cy="6858000"/>
          </a:xfrm>
          <a:prstGeom prst="rect">
            <a:avLst/>
          </a:prstGeom>
        </p:spPr>
      </p:pic>
      <p:sp>
        <p:nvSpPr>
          <p:cNvPr id="2" name="Title 1">
            <a:extLst>
              <a:ext uri="{FF2B5EF4-FFF2-40B4-BE49-F238E27FC236}">
                <a16:creationId xmlns:a16="http://schemas.microsoft.com/office/drawing/2014/main" id="{20C54579-7F16-DC40-991D-71D97A52E1EB}"/>
              </a:ext>
            </a:extLst>
          </p:cNvPr>
          <p:cNvSpPr>
            <a:spLocks noGrp="1"/>
          </p:cNvSpPr>
          <p:nvPr>
            <p:ph type="ctrTitle" hasCustomPrompt="1"/>
          </p:nvPr>
        </p:nvSpPr>
        <p:spPr>
          <a:xfrm>
            <a:off x="1029222" y="1473013"/>
            <a:ext cx="6962384" cy="2964689"/>
          </a:xfrm>
          <a:prstGeom prst="rect">
            <a:avLst/>
          </a:prstGeom>
        </p:spPr>
        <p:txBody>
          <a:bodyPr lIns="0" tIns="0" rIns="0" bIns="0" anchor="t"/>
          <a:lstStyle>
            <a:lvl1pPr algn="l">
              <a:lnSpc>
                <a:spcPts val="5500"/>
              </a:lnSpc>
              <a:defRPr sz="7000" b="1" i="0">
                <a:solidFill>
                  <a:schemeClr val="bg1"/>
                </a:solidFill>
                <a:latin typeface="Effra Heavy" panose="020B0603020203020204" pitchFamily="34" charset="0"/>
              </a:defRPr>
            </a:lvl1pPr>
          </a:lstStyle>
          <a:p>
            <a:r>
              <a:rPr lang="en-US" dirty="0"/>
              <a:t>PLACE</a:t>
            </a:r>
            <a:br>
              <a:rPr lang="en-US" dirty="0"/>
            </a:br>
            <a:r>
              <a:rPr lang="en-US" dirty="0"/>
              <a:t>YOUR PRESENTATION NAME HERE</a:t>
            </a:r>
          </a:p>
        </p:txBody>
      </p:sp>
      <p:sp>
        <p:nvSpPr>
          <p:cNvPr id="3" name="Subtitle 2">
            <a:extLst>
              <a:ext uri="{FF2B5EF4-FFF2-40B4-BE49-F238E27FC236}">
                <a16:creationId xmlns:a16="http://schemas.microsoft.com/office/drawing/2014/main" id="{2A8F9771-474B-A54B-AC0A-176B7B2C9870}"/>
              </a:ext>
            </a:extLst>
          </p:cNvPr>
          <p:cNvSpPr>
            <a:spLocks noGrp="1"/>
          </p:cNvSpPr>
          <p:nvPr>
            <p:ph type="subTitle" idx="1" hasCustomPrompt="1"/>
          </p:nvPr>
        </p:nvSpPr>
        <p:spPr>
          <a:xfrm>
            <a:off x="1066800" y="4655811"/>
            <a:ext cx="9144000" cy="982555"/>
          </a:xfrm>
          <a:prstGeom prst="rect">
            <a:avLst/>
          </a:prstGeom>
        </p:spPr>
        <p:txBody>
          <a:bodyPr lIns="0" tIns="0" rIns="0" bIns="0"/>
          <a:lstStyle>
            <a:lvl1pPr marL="0" indent="0" algn="l">
              <a:lnSpc>
                <a:spcPts val="3000"/>
              </a:lnSpc>
              <a:buNone/>
              <a:defRPr sz="2000" b="1" i="0">
                <a:solidFill>
                  <a:schemeClr val="bg1"/>
                </a:solidFill>
                <a:latin typeface="Museo Slab 700" panose="02000000000000000000"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SUBTITLE OF PRESENTATION • DATE</a:t>
            </a:r>
            <a:br>
              <a:rPr lang="en-US" dirty="0"/>
            </a:br>
            <a:r>
              <a:rPr lang="en-US" dirty="0"/>
              <a:t>Presenter Name</a:t>
            </a:r>
          </a:p>
        </p:txBody>
      </p:sp>
      <p:sp>
        <p:nvSpPr>
          <p:cNvPr id="6" name="Slide Number Placeholder 5">
            <a:extLst>
              <a:ext uri="{FF2B5EF4-FFF2-40B4-BE49-F238E27FC236}">
                <a16:creationId xmlns:a16="http://schemas.microsoft.com/office/drawing/2014/main" id="{25D256E9-7C81-0045-BE9A-B7BAEA2C8ECE}"/>
              </a:ext>
            </a:extLst>
          </p:cNvPr>
          <p:cNvSpPr>
            <a:spLocks noGrp="1"/>
          </p:cNvSpPr>
          <p:nvPr>
            <p:ph type="sldNum" sz="quarter" idx="12"/>
          </p:nvPr>
        </p:nvSpPr>
        <p:spPr/>
        <p:txBody>
          <a:bodyPr/>
          <a:lstStyle>
            <a:lvl1pPr>
              <a:defRPr>
                <a:solidFill>
                  <a:schemeClr val="bg1"/>
                </a:solidFill>
              </a:defRPr>
            </a:lvl1pPr>
          </a:lstStyle>
          <a:p>
            <a:fld id="{88AEDF26-E5C1-7243-A0E0-6304CF8365AC}" type="slidenum">
              <a:rPr lang="en-US" smtClean="0"/>
              <a:pPr/>
              <a:t>‹#›</a:t>
            </a:fld>
            <a:endParaRPr lang="en-US" dirty="0"/>
          </a:p>
        </p:txBody>
      </p:sp>
      <p:pic>
        <p:nvPicPr>
          <p:cNvPr id="12" name="Picture 11">
            <a:extLst>
              <a:ext uri="{FF2B5EF4-FFF2-40B4-BE49-F238E27FC236}">
                <a16:creationId xmlns:a16="http://schemas.microsoft.com/office/drawing/2014/main" id="{9CBE95B6-06F3-AC4B-B000-8AC293646612}"/>
              </a:ext>
            </a:extLst>
          </p:cNvPr>
          <p:cNvPicPr>
            <a:picLocks noChangeAspect="1"/>
          </p:cNvPicPr>
          <p:nvPr userDrawn="1"/>
        </p:nvPicPr>
        <p:blipFill>
          <a:blip r:embed="rId3"/>
          <a:stretch>
            <a:fillRect/>
          </a:stretch>
        </p:blipFill>
        <p:spPr>
          <a:xfrm>
            <a:off x="1066800" y="384404"/>
            <a:ext cx="2603326" cy="439999"/>
          </a:xfrm>
          <a:prstGeom prst="rect">
            <a:avLst/>
          </a:prstGeom>
        </p:spPr>
      </p:pic>
      <p:cxnSp>
        <p:nvCxnSpPr>
          <p:cNvPr id="13" name="Straight Connector 12">
            <a:extLst>
              <a:ext uri="{FF2B5EF4-FFF2-40B4-BE49-F238E27FC236}">
                <a16:creationId xmlns:a16="http://schemas.microsoft.com/office/drawing/2014/main" id="{2835488E-804A-EF42-BC44-A11DA99D701F}"/>
              </a:ext>
            </a:extLst>
          </p:cNvPr>
          <p:cNvCxnSpPr/>
          <p:nvPr userDrawn="1"/>
        </p:nvCxnSpPr>
        <p:spPr>
          <a:xfrm>
            <a:off x="1066800" y="5999967"/>
            <a:ext cx="10058400" cy="0"/>
          </a:xfrm>
          <a:prstGeom prst="line">
            <a:avLst/>
          </a:prstGeom>
          <a:ln w="2540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542EF15-EDEA-2B43-B3C5-4617634C77FB}"/>
              </a:ext>
            </a:extLst>
          </p:cNvPr>
          <p:cNvPicPr>
            <a:picLocks noChangeAspect="1"/>
          </p:cNvPicPr>
          <p:nvPr userDrawn="1"/>
        </p:nvPicPr>
        <p:blipFill>
          <a:blip r:embed="rId4"/>
          <a:stretch>
            <a:fillRect/>
          </a:stretch>
        </p:blipFill>
        <p:spPr>
          <a:xfrm>
            <a:off x="1066800" y="6161150"/>
            <a:ext cx="1023257" cy="376616"/>
          </a:xfrm>
          <a:prstGeom prst="rect">
            <a:avLst/>
          </a:prstGeom>
        </p:spPr>
      </p:pic>
    </p:spTree>
    <p:extLst>
      <p:ext uri="{BB962C8B-B14F-4D97-AF65-F5344CB8AC3E}">
        <p14:creationId xmlns:p14="http://schemas.microsoft.com/office/powerpoint/2010/main" val="25023603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 Photos With Captions">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CAFF0933-5196-BA4B-AE15-7F3DA5518FFA}"/>
              </a:ext>
            </a:extLst>
          </p:cNvPr>
          <p:cNvPicPr>
            <a:picLocks noChangeAspect="1"/>
          </p:cNvPicPr>
          <p:nvPr userDrawn="1"/>
        </p:nvPicPr>
        <p:blipFill>
          <a:blip r:embed="rId2"/>
          <a:stretch>
            <a:fillRect/>
          </a:stretch>
        </p:blipFill>
        <p:spPr>
          <a:xfrm>
            <a:off x="0" y="0"/>
            <a:ext cx="12201896" cy="6858000"/>
          </a:xfrm>
          <a:prstGeom prst="rect">
            <a:avLst/>
          </a:prstGeom>
        </p:spPr>
      </p:pic>
      <p:sp>
        <p:nvSpPr>
          <p:cNvPr id="3" name="Subtitle 2">
            <a:extLst>
              <a:ext uri="{FF2B5EF4-FFF2-40B4-BE49-F238E27FC236}">
                <a16:creationId xmlns:a16="http://schemas.microsoft.com/office/drawing/2014/main" id="{2A8F9771-474B-A54B-AC0A-176B7B2C9870}"/>
              </a:ext>
            </a:extLst>
          </p:cNvPr>
          <p:cNvSpPr>
            <a:spLocks noGrp="1"/>
          </p:cNvSpPr>
          <p:nvPr>
            <p:ph type="subTitle" idx="1" hasCustomPrompt="1"/>
          </p:nvPr>
        </p:nvSpPr>
        <p:spPr>
          <a:xfrm>
            <a:off x="1066800" y="5493336"/>
            <a:ext cx="4926496" cy="372972"/>
          </a:xfrm>
          <a:prstGeom prst="rect">
            <a:avLst/>
          </a:prstGeom>
        </p:spPr>
        <p:txBody>
          <a:bodyPr lIns="0" tIns="0" rIns="0" bIns="0"/>
          <a:lstStyle>
            <a:lvl1pPr marL="0" indent="0" algn="l">
              <a:buNone/>
              <a:defRPr sz="1800" b="1" i="0">
                <a:solidFill>
                  <a:schemeClr val="bg1"/>
                </a:solidFill>
                <a:latin typeface="Museo Slab 700" panose="02000000000000000000" pitchFamily="2" charset="77"/>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Short Caption Here</a:t>
            </a:r>
          </a:p>
        </p:txBody>
      </p:sp>
      <p:sp>
        <p:nvSpPr>
          <p:cNvPr id="6" name="Slide Number Placeholder 5">
            <a:extLst>
              <a:ext uri="{FF2B5EF4-FFF2-40B4-BE49-F238E27FC236}">
                <a16:creationId xmlns:a16="http://schemas.microsoft.com/office/drawing/2014/main" id="{25D256E9-7C81-0045-BE9A-B7BAEA2C8ECE}"/>
              </a:ext>
            </a:extLst>
          </p:cNvPr>
          <p:cNvSpPr>
            <a:spLocks noGrp="1"/>
          </p:cNvSpPr>
          <p:nvPr>
            <p:ph type="sldNum" sz="quarter" idx="12"/>
          </p:nvPr>
        </p:nvSpPr>
        <p:spPr/>
        <p:txBody>
          <a:bodyPr/>
          <a:lstStyle>
            <a:lvl1pPr>
              <a:defRPr>
                <a:solidFill>
                  <a:schemeClr val="bg1"/>
                </a:solidFill>
              </a:defRPr>
            </a:lvl1pPr>
          </a:lstStyle>
          <a:p>
            <a:fld id="{88AEDF26-E5C1-7243-A0E0-6304CF8365AC}" type="slidenum">
              <a:rPr lang="en-US" smtClean="0"/>
              <a:pPr/>
              <a:t>‹#›</a:t>
            </a:fld>
            <a:endParaRPr lang="en-US" dirty="0"/>
          </a:p>
        </p:txBody>
      </p:sp>
      <p:pic>
        <p:nvPicPr>
          <p:cNvPr id="12" name="Picture 11">
            <a:extLst>
              <a:ext uri="{FF2B5EF4-FFF2-40B4-BE49-F238E27FC236}">
                <a16:creationId xmlns:a16="http://schemas.microsoft.com/office/drawing/2014/main" id="{9CBE95B6-06F3-AC4B-B000-8AC293646612}"/>
              </a:ext>
            </a:extLst>
          </p:cNvPr>
          <p:cNvPicPr>
            <a:picLocks noChangeAspect="1"/>
          </p:cNvPicPr>
          <p:nvPr userDrawn="1"/>
        </p:nvPicPr>
        <p:blipFill>
          <a:blip r:embed="rId3"/>
          <a:stretch>
            <a:fillRect/>
          </a:stretch>
        </p:blipFill>
        <p:spPr>
          <a:xfrm>
            <a:off x="1066800" y="384404"/>
            <a:ext cx="2603326" cy="439999"/>
          </a:xfrm>
          <a:prstGeom prst="rect">
            <a:avLst/>
          </a:prstGeom>
        </p:spPr>
      </p:pic>
      <p:cxnSp>
        <p:nvCxnSpPr>
          <p:cNvPr id="13" name="Straight Connector 12">
            <a:extLst>
              <a:ext uri="{FF2B5EF4-FFF2-40B4-BE49-F238E27FC236}">
                <a16:creationId xmlns:a16="http://schemas.microsoft.com/office/drawing/2014/main" id="{2835488E-804A-EF42-BC44-A11DA99D701F}"/>
              </a:ext>
            </a:extLst>
          </p:cNvPr>
          <p:cNvCxnSpPr/>
          <p:nvPr userDrawn="1"/>
        </p:nvCxnSpPr>
        <p:spPr>
          <a:xfrm>
            <a:off x="1066800" y="5999967"/>
            <a:ext cx="10058400" cy="0"/>
          </a:xfrm>
          <a:prstGeom prst="line">
            <a:avLst/>
          </a:prstGeom>
          <a:ln w="25400" cap="rnd">
            <a:solidFill>
              <a:schemeClr val="bg1"/>
            </a:solidFill>
            <a:prstDash val="sysDot"/>
            <a:round/>
          </a:ln>
        </p:spPr>
        <p:style>
          <a:lnRef idx="1">
            <a:schemeClr val="accent1"/>
          </a:lnRef>
          <a:fillRef idx="0">
            <a:schemeClr val="accent1"/>
          </a:fillRef>
          <a:effectRef idx="0">
            <a:schemeClr val="accent1"/>
          </a:effectRef>
          <a:fontRef idx="minor">
            <a:schemeClr val="tx1"/>
          </a:fontRef>
        </p:style>
      </p:cxnSp>
      <p:pic>
        <p:nvPicPr>
          <p:cNvPr id="15" name="Picture 14">
            <a:extLst>
              <a:ext uri="{FF2B5EF4-FFF2-40B4-BE49-F238E27FC236}">
                <a16:creationId xmlns:a16="http://schemas.microsoft.com/office/drawing/2014/main" id="{6542EF15-EDEA-2B43-B3C5-4617634C77FB}"/>
              </a:ext>
            </a:extLst>
          </p:cNvPr>
          <p:cNvPicPr>
            <a:picLocks noChangeAspect="1"/>
          </p:cNvPicPr>
          <p:nvPr userDrawn="1"/>
        </p:nvPicPr>
        <p:blipFill>
          <a:blip r:embed="rId4"/>
          <a:stretch>
            <a:fillRect/>
          </a:stretch>
        </p:blipFill>
        <p:spPr>
          <a:xfrm>
            <a:off x="1066800" y="6161150"/>
            <a:ext cx="1023257" cy="376616"/>
          </a:xfrm>
          <a:prstGeom prst="rect">
            <a:avLst/>
          </a:prstGeom>
        </p:spPr>
      </p:pic>
      <p:sp>
        <p:nvSpPr>
          <p:cNvPr id="9" name="Picture Placeholder 2">
            <a:extLst>
              <a:ext uri="{FF2B5EF4-FFF2-40B4-BE49-F238E27FC236}">
                <a16:creationId xmlns:a16="http://schemas.microsoft.com/office/drawing/2014/main" id="{895E6CB4-D81F-844A-BCF0-74A01999686A}"/>
              </a:ext>
            </a:extLst>
          </p:cNvPr>
          <p:cNvSpPr>
            <a:spLocks noGrp="1" noChangeAspect="1"/>
          </p:cNvSpPr>
          <p:nvPr>
            <p:ph type="pic" idx="13"/>
          </p:nvPr>
        </p:nvSpPr>
        <p:spPr>
          <a:xfrm>
            <a:off x="1087120" y="1315720"/>
            <a:ext cx="4926496" cy="4010935"/>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1" name="Picture Placeholder 2">
            <a:extLst>
              <a:ext uri="{FF2B5EF4-FFF2-40B4-BE49-F238E27FC236}">
                <a16:creationId xmlns:a16="http://schemas.microsoft.com/office/drawing/2014/main" id="{1C417649-2551-0F49-BB28-B6B91E621810}"/>
              </a:ext>
            </a:extLst>
          </p:cNvPr>
          <p:cNvSpPr>
            <a:spLocks noGrp="1" noChangeAspect="1"/>
          </p:cNvSpPr>
          <p:nvPr>
            <p:ph type="pic" idx="14"/>
          </p:nvPr>
        </p:nvSpPr>
        <p:spPr>
          <a:xfrm>
            <a:off x="6195833" y="1315720"/>
            <a:ext cx="4926496" cy="4010935"/>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17" name="Text Placeholder 2">
            <a:extLst>
              <a:ext uri="{FF2B5EF4-FFF2-40B4-BE49-F238E27FC236}">
                <a16:creationId xmlns:a16="http://schemas.microsoft.com/office/drawing/2014/main" id="{3F3B1665-3B35-5443-BC76-04114799C49E}"/>
              </a:ext>
            </a:extLst>
          </p:cNvPr>
          <p:cNvSpPr>
            <a:spLocks noGrp="1"/>
          </p:cNvSpPr>
          <p:nvPr>
            <p:ph type="body" idx="15" hasCustomPrompt="1"/>
          </p:nvPr>
        </p:nvSpPr>
        <p:spPr>
          <a:xfrm>
            <a:off x="6195832" y="5493336"/>
            <a:ext cx="4949687" cy="350113"/>
          </a:xfrm>
          <a:prstGeom prst="rect">
            <a:avLst/>
          </a:prstGeom>
        </p:spPr>
        <p:txBody>
          <a:bodyPr lIns="0" tIns="0" rIns="0" bIns="0"/>
          <a:lstStyle>
            <a:lvl1pPr marL="0" indent="0" algn="l">
              <a:buNone/>
              <a:defRPr sz="1800" b="1" i="0">
                <a:solidFill>
                  <a:schemeClr val="bg1"/>
                </a:solidFill>
                <a:latin typeface="Museo Slab 700" panose="02000000000000000000" pitchFamily="2" charset="77"/>
              </a:defRPr>
            </a:lvl1pPr>
            <a:lvl2pPr marL="11113" indent="0" algn="ctr">
              <a:buFont typeface="Arial" panose="020B0604020202020204" pitchFamily="34" charset="0"/>
              <a:buNone/>
              <a:tabLst/>
              <a:defRPr sz="1600" b="0" i="0">
                <a:solidFill>
                  <a:schemeClr val="tx1"/>
                </a:solidFill>
                <a:latin typeface="Museo Slab 300" panose="02000000000000000000" pitchFamily="2" charset="77"/>
              </a:defRPr>
            </a:lvl2pPr>
            <a:lvl3pPr marL="236537" indent="0" algn="ctr">
              <a:buFontTx/>
              <a:buNone/>
              <a:tabLst/>
              <a:defRPr sz="20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Short Caption Here</a:t>
            </a:r>
          </a:p>
        </p:txBody>
      </p:sp>
    </p:spTree>
    <p:extLst>
      <p:ext uri="{BB962C8B-B14F-4D97-AF65-F5344CB8AC3E}">
        <p14:creationId xmlns:p14="http://schemas.microsoft.com/office/powerpoint/2010/main" val="24506130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1-Line Hed &amp; Para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69BAF-7D99-A249-AFC7-E47DCB504B21}"/>
              </a:ext>
            </a:extLst>
          </p:cNvPr>
          <p:cNvSpPr>
            <a:spLocks noGrp="1"/>
          </p:cNvSpPr>
          <p:nvPr>
            <p:ph type="title" hasCustomPrompt="1"/>
          </p:nvPr>
        </p:nvSpPr>
        <p:spPr>
          <a:xfrm>
            <a:off x="1066800" y="1371600"/>
            <a:ext cx="10058400" cy="1057517"/>
          </a:xfrm>
          <a:prstGeom prst="rect">
            <a:avLst/>
          </a:prstGeom>
        </p:spPr>
        <p:txBody>
          <a:bodyPr lIns="0" tIns="0" rIns="0" bIns="0" anchor="t" anchorCtr="0"/>
          <a:lstStyle>
            <a:lvl1pPr>
              <a:lnSpc>
                <a:spcPct val="70000"/>
              </a:lnSpc>
              <a:defRPr sz="4000" b="1" i="0">
                <a:solidFill>
                  <a:srgbClr val="C00000"/>
                </a:solidFill>
                <a:latin typeface="Effra" panose="020B0603020203020204" pitchFamily="34" charset="0"/>
              </a:defRPr>
            </a:lvl1pPr>
          </a:lstStyle>
          <a:p>
            <a:r>
              <a:rPr lang="en-US" dirty="0"/>
              <a:t>1-Line Headline Here</a:t>
            </a:r>
          </a:p>
        </p:txBody>
      </p:sp>
      <p:sp>
        <p:nvSpPr>
          <p:cNvPr id="3" name="Text Placeholder 2">
            <a:extLst>
              <a:ext uri="{FF2B5EF4-FFF2-40B4-BE49-F238E27FC236}">
                <a16:creationId xmlns:a16="http://schemas.microsoft.com/office/drawing/2014/main" id="{EBCB719A-F0E0-FD49-8262-6EEBC0D59516}"/>
              </a:ext>
            </a:extLst>
          </p:cNvPr>
          <p:cNvSpPr>
            <a:spLocks noGrp="1"/>
          </p:cNvSpPr>
          <p:nvPr>
            <p:ph type="body" idx="1" hasCustomPrompt="1"/>
          </p:nvPr>
        </p:nvSpPr>
        <p:spPr>
          <a:xfrm>
            <a:off x="1066800" y="2190127"/>
            <a:ext cx="10058400" cy="2618859"/>
          </a:xfrm>
          <a:prstGeom prst="rect">
            <a:avLst/>
          </a:prstGeom>
        </p:spPr>
        <p:txBody>
          <a:bodyPr lIns="0" tIns="0" rIns="0" bIns="0"/>
          <a:lstStyle>
            <a:lvl1pPr marL="0" indent="0">
              <a:lnSpc>
                <a:spcPct val="100000"/>
              </a:lnSpc>
              <a:buNone/>
              <a:defRPr sz="2000" b="0" i="0">
                <a:solidFill>
                  <a:schemeClr val="tx1"/>
                </a:solidFill>
                <a:latin typeface="Museo Slab 300" panose="02000000000000000000"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Type copy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a:p>
            <a:r>
              <a:rPr lang="en-US" dirty="0"/>
              <a:t>Class </a:t>
            </a:r>
            <a:r>
              <a:rPr lang="en-US" dirty="0" err="1"/>
              <a:t>aptent</a:t>
            </a:r>
            <a:r>
              <a:rPr lang="en-US" dirty="0"/>
              <a:t> </a:t>
            </a:r>
            <a:r>
              <a:rPr lang="en-US" dirty="0" err="1"/>
              <a:t>taciti</a:t>
            </a:r>
            <a:r>
              <a:rPr lang="en-US" dirty="0"/>
              <a:t> </a:t>
            </a:r>
            <a:r>
              <a:rPr lang="en-US" dirty="0" err="1"/>
              <a:t>sociosqu</a:t>
            </a:r>
            <a:r>
              <a:rPr lang="en-US" dirty="0"/>
              <a:t> ad </a:t>
            </a:r>
            <a:r>
              <a:rPr lang="en-US" dirty="0" err="1"/>
              <a:t>litora</a:t>
            </a:r>
            <a:r>
              <a:rPr lang="en-US" dirty="0"/>
              <a:t> </a:t>
            </a:r>
            <a:r>
              <a:rPr lang="en-US" dirty="0" err="1"/>
              <a:t>torquent</a:t>
            </a:r>
            <a:r>
              <a:rPr lang="en-US" dirty="0"/>
              <a:t> per </a:t>
            </a:r>
            <a:r>
              <a:rPr lang="en-US" dirty="0" err="1"/>
              <a:t>conubia</a:t>
            </a:r>
            <a:r>
              <a:rPr lang="en-US" dirty="0"/>
              <a:t> nostra, per </a:t>
            </a:r>
            <a:r>
              <a:rPr lang="en-US" dirty="0" err="1"/>
              <a:t>inceptos</a:t>
            </a:r>
            <a:r>
              <a:rPr lang="en-US" dirty="0"/>
              <a:t> </a:t>
            </a:r>
            <a:r>
              <a:rPr lang="en-US" dirty="0" err="1"/>
              <a:t>himenaeos</a:t>
            </a:r>
            <a:r>
              <a:rPr lang="en-US" dirty="0"/>
              <a:t>. Integer ante </a:t>
            </a:r>
            <a:r>
              <a:rPr lang="en-US" dirty="0" err="1"/>
              <a:t>eros</a:t>
            </a:r>
            <a:r>
              <a:rPr lang="en-US" dirty="0"/>
              <a:t>, </a:t>
            </a:r>
            <a:r>
              <a:rPr lang="en-US" dirty="0" err="1"/>
              <a:t>lobortis</a:t>
            </a:r>
            <a:r>
              <a:rPr lang="en-US" dirty="0"/>
              <a:t> </a:t>
            </a:r>
            <a:r>
              <a:rPr lang="en-US" dirty="0" err="1"/>
              <a:t>ultrices</a:t>
            </a:r>
            <a:r>
              <a:rPr lang="en-US" dirty="0"/>
              <a:t> libero id, </a:t>
            </a:r>
            <a:r>
              <a:rPr lang="en-US" dirty="0" err="1"/>
              <a:t>fringilla</a:t>
            </a:r>
            <a:r>
              <a:rPr lang="en-US" dirty="0"/>
              <a:t> </a:t>
            </a:r>
            <a:r>
              <a:rPr lang="en-US" dirty="0" err="1"/>
              <a:t>congue</a:t>
            </a:r>
            <a:r>
              <a:rPr lang="en-US" dirty="0"/>
              <a:t> dolor. </a:t>
            </a:r>
            <a:r>
              <a:rPr lang="en-US" dirty="0" err="1"/>
              <a:t>Sed</a:t>
            </a:r>
            <a:r>
              <a:rPr lang="en-US" dirty="0"/>
              <a:t> </a:t>
            </a:r>
            <a:r>
              <a:rPr lang="en-US" dirty="0" err="1"/>
              <a:t>nec</a:t>
            </a:r>
            <a:r>
              <a:rPr lang="en-US" dirty="0"/>
              <a:t> </a:t>
            </a:r>
            <a:r>
              <a:rPr lang="en-US" dirty="0" err="1"/>
              <a:t>lectus</a:t>
            </a:r>
            <a:r>
              <a:rPr lang="en-US" dirty="0"/>
              <a:t> </a:t>
            </a:r>
            <a:r>
              <a:rPr lang="en-US" dirty="0" err="1"/>
              <a:t>tellus</a:t>
            </a:r>
            <a:r>
              <a:rPr lang="en-US" dirty="0"/>
              <a:t>. </a:t>
            </a:r>
            <a:r>
              <a:rPr lang="en-US" dirty="0" err="1"/>
              <a:t>Curabitur</a:t>
            </a:r>
            <a:r>
              <a:rPr lang="en-US" dirty="0"/>
              <a:t> </a:t>
            </a:r>
            <a:r>
              <a:rPr lang="en-US" dirty="0" err="1"/>
              <a:t>eu</a:t>
            </a:r>
            <a:r>
              <a:rPr lang="en-US" dirty="0"/>
              <a:t> </a:t>
            </a:r>
            <a:r>
              <a:rPr lang="en-US" dirty="0" err="1"/>
              <a:t>lectus</a:t>
            </a:r>
            <a:r>
              <a:rPr lang="en-US" dirty="0"/>
              <a:t> </a:t>
            </a:r>
            <a:r>
              <a:rPr lang="en-US" dirty="0" err="1"/>
              <a:t>vel</a:t>
            </a:r>
            <a:r>
              <a:rPr lang="en-US" dirty="0"/>
              <a:t> ante </a:t>
            </a:r>
            <a:r>
              <a:rPr lang="en-US" dirty="0" err="1"/>
              <a:t>luctus</a:t>
            </a:r>
            <a:r>
              <a:rPr lang="en-US" dirty="0"/>
              <a:t> </a:t>
            </a:r>
            <a:r>
              <a:rPr lang="en-US" dirty="0" err="1"/>
              <a:t>condimentum</a:t>
            </a:r>
            <a:r>
              <a:rPr lang="en-US" dirty="0"/>
              <a:t>. </a:t>
            </a:r>
          </a:p>
        </p:txBody>
      </p:sp>
      <p:sp>
        <p:nvSpPr>
          <p:cNvPr id="4" name="Slide Number Placeholder 3">
            <a:extLst>
              <a:ext uri="{FF2B5EF4-FFF2-40B4-BE49-F238E27FC236}">
                <a16:creationId xmlns:a16="http://schemas.microsoft.com/office/drawing/2014/main" id="{7BEAAA66-D45D-F344-B196-AC141CC3F799}"/>
              </a:ext>
            </a:extLst>
          </p:cNvPr>
          <p:cNvSpPr>
            <a:spLocks noGrp="1"/>
          </p:cNvSpPr>
          <p:nvPr>
            <p:ph type="sldNum" sz="quarter" idx="10"/>
          </p:nvPr>
        </p:nvSpPr>
        <p:spPr/>
        <p:txBody>
          <a:bodyPr/>
          <a:lstStyle/>
          <a:p>
            <a:fld id="{88AEDF26-E5C1-7243-A0E0-6304CF8365AC}" type="slidenum">
              <a:rPr lang="en-US" smtClean="0"/>
              <a:pPr/>
              <a:t>‹#›</a:t>
            </a:fld>
            <a:endParaRPr lang="en-US" dirty="0"/>
          </a:p>
        </p:txBody>
      </p:sp>
    </p:spTree>
    <p:extLst>
      <p:ext uri="{BB962C8B-B14F-4D97-AF65-F5344CB8AC3E}">
        <p14:creationId xmlns:p14="http://schemas.microsoft.com/office/powerpoint/2010/main" val="1230828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Line Hed &amp; Bullet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dirty="0"/>
          </a:p>
        </p:txBody>
      </p:sp>
      <p:sp>
        <p:nvSpPr>
          <p:cNvPr id="5" name="Text Placeholder 2">
            <a:extLst>
              <a:ext uri="{FF2B5EF4-FFF2-40B4-BE49-F238E27FC236}">
                <a16:creationId xmlns:a16="http://schemas.microsoft.com/office/drawing/2014/main" id="{3922C38A-E007-7044-A3C4-89DAFBD2AF45}"/>
              </a:ext>
            </a:extLst>
          </p:cNvPr>
          <p:cNvSpPr>
            <a:spLocks noGrp="1"/>
          </p:cNvSpPr>
          <p:nvPr>
            <p:ph type="body" idx="1" hasCustomPrompt="1"/>
          </p:nvPr>
        </p:nvSpPr>
        <p:spPr>
          <a:xfrm>
            <a:off x="1066800" y="2220607"/>
            <a:ext cx="10058400" cy="2618859"/>
          </a:xfrm>
          <a:prstGeom prst="rect">
            <a:avLst/>
          </a:prstGeom>
        </p:spPr>
        <p:txBody>
          <a:bodyPr lIns="0" tIns="0" rIns="0" bIns="0"/>
          <a:lstStyle>
            <a:lvl1pPr marL="0" indent="0">
              <a:buNone/>
              <a:defRPr sz="2000" b="0" i="0">
                <a:solidFill>
                  <a:schemeClr val="tx1"/>
                </a:solidFill>
                <a:latin typeface="Museo Slab 300" panose="02000000000000000000" pitchFamily="2" charset="77"/>
              </a:defRPr>
            </a:lvl1pPr>
            <a:lvl2pPr marL="236538" indent="-225425">
              <a:buFont typeface="Arial" panose="020B0604020202020204" pitchFamily="34" charset="0"/>
              <a:buChar char="•"/>
              <a:tabLst/>
              <a:defRPr sz="2000" b="0" i="0">
                <a:solidFill>
                  <a:schemeClr val="tx1"/>
                </a:solidFill>
                <a:latin typeface="Museo Slab 300" panose="02000000000000000000" pitchFamily="2" charset="77"/>
              </a:defRPr>
            </a:lvl2pPr>
            <a:lvl3pPr marL="520700" indent="-284163">
              <a:buFont typeface="Courier New" panose="02070309020205020404" pitchFamily="49" charset="0"/>
              <a:buChar char="o"/>
              <a:tabLst/>
              <a:defRPr sz="18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Intro text here</a:t>
            </a:r>
          </a:p>
          <a:p>
            <a:pPr lvl="1"/>
            <a:r>
              <a:rPr lang="en-US" dirty="0"/>
              <a:t>Bulleted text here (second level)</a:t>
            </a:r>
          </a:p>
          <a:p>
            <a:pPr lvl="2"/>
            <a:r>
              <a:rPr lang="en-US" dirty="0"/>
              <a:t>Sub Bullet Here (third level)</a:t>
            </a:r>
          </a:p>
        </p:txBody>
      </p:sp>
      <p:sp>
        <p:nvSpPr>
          <p:cNvPr id="9" name="Title 1">
            <a:extLst>
              <a:ext uri="{FF2B5EF4-FFF2-40B4-BE49-F238E27FC236}">
                <a16:creationId xmlns:a16="http://schemas.microsoft.com/office/drawing/2014/main" id="{F37660A8-5A24-9242-8993-914FC07FC32A}"/>
              </a:ext>
            </a:extLst>
          </p:cNvPr>
          <p:cNvSpPr>
            <a:spLocks noGrp="1"/>
          </p:cNvSpPr>
          <p:nvPr>
            <p:ph type="title" hasCustomPrompt="1"/>
          </p:nvPr>
        </p:nvSpPr>
        <p:spPr>
          <a:xfrm>
            <a:off x="1066800" y="1371600"/>
            <a:ext cx="10058400" cy="1057517"/>
          </a:xfrm>
          <a:prstGeom prst="rect">
            <a:avLst/>
          </a:prstGeom>
        </p:spPr>
        <p:txBody>
          <a:bodyPr lIns="0" tIns="0" rIns="0" bIns="0" anchor="t" anchorCtr="0"/>
          <a:lstStyle>
            <a:lvl1pPr>
              <a:lnSpc>
                <a:spcPct val="70000"/>
              </a:lnSpc>
              <a:defRPr sz="4000" b="1" i="0">
                <a:solidFill>
                  <a:srgbClr val="C00000"/>
                </a:solidFill>
                <a:latin typeface="Effra" panose="020B0603020203020204" pitchFamily="34" charset="0"/>
              </a:defRPr>
            </a:lvl1pPr>
          </a:lstStyle>
          <a:p>
            <a:r>
              <a:rPr lang="en-US" dirty="0"/>
              <a:t>1-Line Headline Here</a:t>
            </a:r>
          </a:p>
        </p:txBody>
      </p:sp>
    </p:spTree>
    <p:extLst>
      <p:ext uri="{BB962C8B-B14F-4D97-AF65-F5344CB8AC3E}">
        <p14:creationId xmlns:p14="http://schemas.microsoft.com/office/powerpoint/2010/main" val="828944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Line Hed &amp; Paragraph">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BCB719A-F0E0-FD49-8262-6EEBC0D59516}"/>
              </a:ext>
            </a:extLst>
          </p:cNvPr>
          <p:cNvSpPr>
            <a:spLocks noGrp="1"/>
          </p:cNvSpPr>
          <p:nvPr>
            <p:ph type="body" idx="1" hasCustomPrompt="1"/>
          </p:nvPr>
        </p:nvSpPr>
        <p:spPr>
          <a:xfrm>
            <a:off x="1066800" y="2626581"/>
            <a:ext cx="10058400" cy="2618859"/>
          </a:xfrm>
          <a:prstGeom prst="rect">
            <a:avLst/>
          </a:prstGeom>
        </p:spPr>
        <p:txBody>
          <a:bodyPr lIns="0" tIns="0" rIns="0" bIns="0"/>
          <a:lstStyle>
            <a:lvl1pPr marL="0" indent="0">
              <a:lnSpc>
                <a:spcPct val="100000"/>
              </a:lnSpc>
              <a:buNone/>
              <a:defRPr sz="2000" b="0" i="0">
                <a:solidFill>
                  <a:schemeClr val="tx1"/>
                </a:solidFill>
                <a:latin typeface="Museo Slab 300" panose="02000000000000000000"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Type copy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a:t>
            </a:r>
          </a:p>
          <a:p>
            <a:r>
              <a:rPr lang="en-US" dirty="0"/>
              <a:t>Class </a:t>
            </a:r>
            <a:r>
              <a:rPr lang="en-US" dirty="0" err="1"/>
              <a:t>aptent</a:t>
            </a:r>
            <a:r>
              <a:rPr lang="en-US" dirty="0"/>
              <a:t> </a:t>
            </a:r>
            <a:r>
              <a:rPr lang="en-US" dirty="0" err="1"/>
              <a:t>taciti</a:t>
            </a:r>
            <a:r>
              <a:rPr lang="en-US" dirty="0"/>
              <a:t> </a:t>
            </a:r>
            <a:r>
              <a:rPr lang="en-US" dirty="0" err="1"/>
              <a:t>sociosqu</a:t>
            </a:r>
            <a:r>
              <a:rPr lang="en-US" dirty="0"/>
              <a:t> ad </a:t>
            </a:r>
            <a:r>
              <a:rPr lang="en-US" dirty="0" err="1"/>
              <a:t>litora</a:t>
            </a:r>
            <a:r>
              <a:rPr lang="en-US" dirty="0"/>
              <a:t> </a:t>
            </a:r>
            <a:r>
              <a:rPr lang="en-US" dirty="0" err="1"/>
              <a:t>torquent</a:t>
            </a:r>
            <a:r>
              <a:rPr lang="en-US" dirty="0"/>
              <a:t> per </a:t>
            </a:r>
            <a:r>
              <a:rPr lang="en-US" dirty="0" err="1"/>
              <a:t>conubia</a:t>
            </a:r>
            <a:r>
              <a:rPr lang="en-US" dirty="0"/>
              <a:t> nostra, per </a:t>
            </a:r>
            <a:r>
              <a:rPr lang="en-US" dirty="0" err="1"/>
              <a:t>inceptos</a:t>
            </a:r>
            <a:r>
              <a:rPr lang="en-US" dirty="0"/>
              <a:t> </a:t>
            </a:r>
            <a:r>
              <a:rPr lang="en-US" dirty="0" err="1"/>
              <a:t>himenaeos</a:t>
            </a:r>
            <a:r>
              <a:rPr lang="en-US" dirty="0"/>
              <a:t>. Integer ante </a:t>
            </a:r>
            <a:r>
              <a:rPr lang="en-US" dirty="0" err="1"/>
              <a:t>eros</a:t>
            </a:r>
            <a:r>
              <a:rPr lang="en-US" dirty="0"/>
              <a:t>, </a:t>
            </a:r>
            <a:r>
              <a:rPr lang="en-US" dirty="0" err="1"/>
              <a:t>lobortis</a:t>
            </a:r>
            <a:r>
              <a:rPr lang="en-US" dirty="0"/>
              <a:t> </a:t>
            </a:r>
            <a:r>
              <a:rPr lang="en-US" dirty="0" err="1"/>
              <a:t>ultrices</a:t>
            </a:r>
            <a:r>
              <a:rPr lang="en-US" dirty="0"/>
              <a:t> libero id, </a:t>
            </a:r>
            <a:r>
              <a:rPr lang="en-US" dirty="0" err="1"/>
              <a:t>fringilla</a:t>
            </a:r>
            <a:r>
              <a:rPr lang="en-US" dirty="0"/>
              <a:t> </a:t>
            </a:r>
            <a:r>
              <a:rPr lang="en-US" dirty="0" err="1"/>
              <a:t>congue</a:t>
            </a:r>
            <a:r>
              <a:rPr lang="en-US" dirty="0"/>
              <a:t> dolor. </a:t>
            </a:r>
            <a:r>
              <a:rPr lang="en-US" dirty="0" err="1"/>
              <a:t>Sed</a:t>
            </a:r>
            <a:r>
              <a:rPr lang="en-US" dirty="0"/>
              <a:t> </a:t>
            </a:r>
            <a:r>
              <a:rPr lang="en-US" dirty="0" err="1"/>
              <a:t>nec</a:t>
            </a:r>
            <a:r>
              <a:rPr lang="en-US" dirty="0"/>
              <a:t> </a:t>
            </a:r>
            <a:r>
              <a:rPr lang="en-US" dirty="0" err="1"/>
              <a:t>lectus</a:t>
            </a:r>
            <a:r>
              <a:rPr lang="en-US" dirty="0"/>
              <a:t> </a:t>
            </a:r>
            <a:r>
              <a:rPr lang="en-US" dirty="0" err="1"/>
              <a:t>tellus</a:t>
            </a:r>
            <a:r>
              <a:rPr lang="en-US" dirty="0"/>
              <a:t>. </a:t>
            </a:r>
            <a:r>
              <a:rPr lang="en-US" dirty="0" err="1"/>
              <a:t>Curabitur</a:t>
            </a:r>
            <a:r>
              <a:rPr lang="en-US" dirty="0"/>
              <a:t> </a:t>
            </a:r>
            <a:r>
              <a:rPr lang="en-US" dirty="0" err="1"/>
              <a:t>eu</a:t>
            </a:r>
            <a:r>
              <a:rPr lang="en-US" dirty="0"/>
              <a:t> </a:t>
            </a:r>
            <a:r>
              <a:rPr lang="en-US" dirty="0" err="1"/>
              <a:t>lectus</a:t>
            </a:r>
            <a:r>
              <a:rPr lang="en-US" dirty="0"/>
              <a:t> </a:t>
            </a:r>
            <a:r>
              <a:rPr lang="en-US" dirty="0" err="1"/>
              <a:t>vel</a:t>
            </a:r>
            <a:r>
              <a:rPr lang="en-US" dirty="0"/>
              <a:t> ante </a:t>
            </a:r>
            <a:r>
              <a:rPr lang="en-US" dirty="0" err="1"/>
              <a:t>luctus</a:t>
            </a:r>
            <a:r>
              <a:rPr lang="en-US" dirty="0"/>
              <a:t> </a:t>
            </a:r>
            <a:r>
              <a:rPr lang="en-US" dirty="0" err="1"/>
              <a:t>condimentum</a:t>
            </a:r>
            <a:r>
              <a:rPr lang="en-US" dirty="0"/>
              <a:t>. </a:t>
            </a:r>
          </a:p>
        </p:txBody>
      </p:sp>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dirty="0"/>
          </a:p>
        </p:txBody>
      </p:sp>
      <p:sp>
        <p:nvSpPr>
          <p:cNvPr id="7" name="Title 1">
            <a:extLst>
              <a:ext uri="{FF2B5EF4-FFF2-40B4-BE49-F238E27FC236}">
                <a16:creationId xmlns:a16="http://schemas.microsoft.com/office/drawing/2014/main" id="{54226C5F-8B57-A24B-B185-22B41FDD49A7}"/>
              </a:ext>
            </a:extLst>
          </p:cNvPr>
          <p:cNvSpPr>
            <a:spLocks noGrp="1"/>
          </p:cNvSpPr>
          <p:nvPr>
            <p:ph type="title" hasCustomPrompt="1"/>
          </p:nvPr>
        </p:nvSpPr>
        <p:spPr>
          <a:xfrm>
            <a:off x="1066800" y="1371600"/>
            <a:ext cx="10058400" cy="1057517"/>
          </a:xfrm>
          <a:prstGeom prst="rect">
            <a:avLst/>
          </a:prstGeom>
        </p:spPr>
        <p:txBody>
          <a:bodyPr lIns="0" tIns="0" rIns="0" bIns="0" anchor="t" anchorCtr="0"/>
          <a:lstStyle>
            <a:lvl1pPr>
              <a:lnSpc>
                <a:spcPct val="70000"/>
              </a:lnSpc>
              <a:defRPr sz="4000" b="1" i="0">
                <a:solidFill>
                  <a:srgbClr val="C00000"/>
                </a:solidFill>
                <a:latin typeface="Effra" panose="020B0603020203020204" pitchFamily="34" charset="0"/>
              </a:defRPr>
            </a:lvl1pPr>
          </a:lstStyle>
          <a:p>
            <a:r>
              <a:rPr lang="en-US" dirty="0"/>
              <a:t>2-Line Headline Here</a:t>
            </a:r>
            <a:br>
              <a:rPr lang="en-US" dirty="0"/>
            </a:br>
            <a:r>
              <a:rPr lang="en-US" dirty="0"/>
              <a:t>2-Line Headline Here</a:t>
            </a:r>
          </a:p>
        </p:txBody>
      </p:sp>
    </p:spTree>
    <p:extLst>
      <p:ext uri="{BB962C8B-B14F-4D97-AF65-F5344CB8AC3E}">
        <p14:creationId xmlns:p14="http://schemas.microsoft.com/office/powerpoint/2010/main" val="26925062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2-Line Hed &amp;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BCB719A-F0E0-FD49-8262-6EEBC0D59516}"/>
              </a:ext>
            </a:extLst>
          </p:cNvPr>
          <p:cNvSpPr>
            <a:spLocks noGrp="1"/>
          </p:cNvSpPr>
          <p:nvPr>
            <p:ph type="body" idx="1" hasCustomPrompt="1"/>
          </p:nvPr>
        </p:nvSpPr>
        <p:spPr>
          <a:xfrm>
            <a:off x="1066800" y="2657061"/>
            <a:ext cx="10058400" cy="2618859"/>
          </a:xfrm>
          <a:prstGeom prst="rect">
            <a:avLst/>
          </a:prstGeom>
        </p:spPr>
        <p:txBody>
          <a:bodyPr lIns="0" tIns="0" rIns="0" bIns="0"/>
          <a:lstStyle>
            <a:lvl1pPr marL="0" indent="0">
              <a:buNone/>
              <a:defRPr sz="2000" b="0" i="0">
                <a:solidFill>
                  <a:schemeClr val="tx1"/>
                </a:solidFill>
                <a:latin typeface="Museo Slab 300" panose="02000000000000000000" pitchFamily="2" charset="77"/>
              </a:defRPr>
            </a:lvl1pPr>
            <a:lvl2pPr marL="236538" indent="-225425">
              <a:buFont typeface="Arial" panose="020B0604020202020204" pitchFamily="34" charset="0"/>
              <a:buChar char="•"/>
              <a:tabLst/>
              <a:defRPr sz="2000" b="0" i="0">
                <a:solidFill>
                  <a:schemeClr val="tx1"/>
                </a:solidFill>
                <a:latin typeface="Museo Slab 300" panose="02000000000000000000" pitchFamily="2" charset="77"/>
              </a:defRPr>
            </a:lvl2pPr>
            <a:lvl3pPr marL="520700" indent="-284163">
              <a:buFont typeface="Courier New" panose="02070309020205020404" pitchFamily="49" charset="0"/>
              <a:buChar char="o"/>
              <a:tabLst/>
              <a:defRPr sz="18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Intro text here</a:t>
            </a:r>
          </a:p>
          <a:p>
            <a:pPr lvl="1"/>
            <a:r>
              <a:rPr lang="en-US" dirty="0"/>
              <a:t>Bulleted text here (second level)</a:t>
            </a:r>
          </a:p>
          <a:p>
            <a:pPr lvl="2"/>
            <a:r>
              <a:rPr lang="en-US" dirty="0"/>
              <a:t>Sub Bullet Here (third level)</a:t>
            </a:r>
          </a:p>
        </p:txBody>
      </p:sp>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dirty="0"/>
          </a:p>
        </p:txBody>
      </p:sp>
      <p:sp>
        <p:nvSpPr>
          <p:cNvPr id="7" name="Title 1">
            <a:extLst>
              <a:ext uri="{FF2B5EF4-FFF2-40B4-BE49-F238E27FC236}">
                <a16:creationId xmlns:a16="http://schemas.microsoft.com/office/drawing/2014/main" id="{8043F018-346F-8048-9611-88C8A9C8012A}"/>
              </a:ext>
            </a:extLst>
          </p:cNvPr>
          <p:cNvSpPr>
            <a:spLocks noGrp="1"/>
          </p:cNvSpPr>
          <p:nvPr>
            <p:ph type="title" hasCustomPrompt="1"/>
          </p:nvPr>
        </p:nvSpPr>
        <p:spPr>
          <a:xfrm>
            <a:off x="1066800" y="1371600"/>
            <a:ext cx="10058400" cy="1057517"/>
          </a:xfrm>
          <a:prstGeom prst="rect">
            <a:avLst/>
          </a:prstGeom>
        </p:spPr>
        <p:txBody>
          <a:bodyPr lIns="0" tIns="0" rIns="0" bIns="0" anchor="t" anchorCtr="0"/>
          <a:lstStyle>
            <a:lvl1pPr>
              <a:lnSpc>
                <a:spcPct val="70000"/>
              </a:lnSpc>
              <a:defRPr sz="4000" b="1" i="0">
                <a:solidFill>
                  <a:srgbClr val="C00000"/>
                </a:solidFill>
                <a:latin typeface="Effra" panose="020B0603020203020204" pitchFamily="34" charset="0"/>
              </a:defRPr>
            </a:lvl1pPr>
          </a:lstStyle>
          <a:p>
            <a:r>
              <a:rPr lang="en-US" dirty="0"/>
              <a:t>2-Line Headline Here</a:t>
            </a:r>
            <a:br>
              <a:rPr lang="en-US" dirty="0"/>
            </a:br>
            <a:r>
              <a:rPr lang="en-US" dirty="0"/>
              <a:t>2-Line Headline Here</a:t>
            </a:r>
          </a:p>
        </p:txBody>
      </p:sp>
    </p:spTree>
    <p:extLst>
      <p:ext uri="{BB962C8B-B14F-4D97-AF65-F5344CB8AC3E}">
        <p14:creationId xmlns:p14="http://schemas.microsoft.com/office/powerpoint/2010/main" val="15106698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2-Line Hed, Bullets, Photo">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BCB719A-F0E0-FD49-8262-6EEBC0D59516}"/>
              </a:ext>
            </a:extLst>
          </p:cNvPr>
          <p:cNvSpPr>
            <a:spLocks noGrp="1"/>
          </p:cNvSpPr>
          <p:nvPr>
            <p:ph type="body" idx="1" hasCustomPrompt="1"/>
          </p:nvPr>
        </p:nvSpPr>
        <p:spPr>
          <a:xfrm>
            <a:off x="1066800" y="2673410"/>
            <a:ext cx="4533900" cy="2776206"/>
          </a:xfrm>
          <a:prstGeom prst="rect">
            <a:avLst/>
          </a:prstGeom>
        </p:spPr>
        <p:txBody>
          <a:bodyPr lIns="0" tIns="0" rIns="0" bIns="0"/>
          <a:lstStyle>
            <a:lvl1pPr marL="0" indent="0">
              <a:buNone/>
              <a:defRPr sz="2000" b="0" i="0">
                <a:solidFill>
                  <a:schemeClr val="tx1"/>
                </a:solidFill>
                <a:latin typeface="Museo Slab 300" panose="02000000000000000000" pitchFamily="2" charset="77"/>
              </a:defRPr>
            </a:lvl1pPr>
            <a:lvl2pPr marL="236538" indent="-225425">
              <a:buFont typeface="Arial" panose="020B0604020202020204" pitchFamily="34" charset="0"/>
              <a:buChar char="•"/>
              <a:tabLst/>
              <a:defRPr sz="2000" b="0" i="0">
                <a:solidFill>
                  <a:schemeClr val="tx1"/>
                </a:solidFill>
                <a:latin typeface="Museo Slab 300" panose="02000000000000000000" pitchFamily="2" charset="77"/>
              </a:defRPr>
            </a:lvl2pPr>
            <a:lvl3pPr marL="520700" indent="-284163">
              <a:buFont typeface="Courier New" panose="02070309020205020404" pitchFamily="49" charset="0"/>
              <a:buChar char="o"/>
              <a:tabLst/>
              <a:defRPr sz="18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dirty="0"/>
              <a:t>Intro text here</a:t>
            </a:r>
          </a:p>
          <a:p>
            <a:pPr lvl="1"/>
            <a:r>
              <a:rPr lang="en-US" dirty="0"/>
              <a:t>Bulleted text here (second level)</a:t>
            </a:r>
          </a:p>
          <a:p>
            <a:pPr lvl="2"/>
            <a:r>
              <a:rPr lang="en-US" dirty="0"/>
              <a:t>Sub Bullet Here (third level)</a:t>
            </a:r>
          </a:p>
        </p:txBody>
      </p:sp>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dirty="0"/>
          </a:p>
        </p:txBody>
      </p:sp>
      <p:sp>
        <p:nvSpPr>
          <p:cNvPr id="5" name="Picture Placeholder 2">
            <a:extLst>
              <a:ext uri="{FF2B5EF4-FFF2-40B4-BE49-F238E27FC236}">
                <a16:creationId xmlns:a16="http://schemas.microsoft.com/office/drawing/2014/main" id="{F4250903-B030-CF43-AE7E-EE2BBCEB42E0}"/>
              </a:ext>
            </a:extLst>
          </p:cNvPr>
          <p:cNvSpPr>
            <a:spLocks noGrp="1" noChangeAspect="1"/>
          </p:cNvSpPr>
          <p:nvPr>
            <p:ph type="pic" idx="13"/>
          </p:nvPr>
        </p:nvSpPr>
        <p:spPr>
          <a:xfrm>
            <a:off x="5854149" y="2673410"/>
            <a:ext cx="5271052" cy="2990789"/>
          </a:xfrm>
          <a:prstGeom prst="rect">
            <a:avLst/>
          </a:prstGeom>
          <a:solidFill>
            <a:schemeClr val="bg1">
              <a:lumMod val="95000"/>
            </a:schemeClr>
          </a:solidFill>
        </p:spPr>
        <p:txBody>
          <a:bodyPr anchor="t">
            <a:normAutofit/>
          </a:bodyPr>
          <a:lstStyle>
            <a:lvl1pPr marL="0" indent="0">
              <a:buNone/>
              <a:defRPr sz="1200" b="0" i="0">
                <a:solidFill>
                  <a:srgbClr val="828383"/>
                </a:solidFill>
                <a:latin typeface="Museo Slab 300" charset="0"/>
                <a:ea typeface="Museo Slab 300" charset="0"/>
                <a:cs typeface="Museo Slab 300" charset="0"/>
              </a:defRPr>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dirty="0"/>
              <a:t>Click icon to add picture</a:t>
            </a:r>
          </a:p>
        </p:txBody>
      </p:sp>
      <p:sp>
        <p:nvSpPr>
          <p:cNvPr id="9" name="Title 1">
            <a:extLst>
              <a:ext uri="{FF2B5EF4-FFF2-40B4-BE49-F238E27FC236}">
                <a16:creationId xmlns:a16="http://schemas.microsoft.com/office/drawing/2014/main" id="{90B192BA-045B-C84C-A282-DFA15F466CA7}"/>
              </a:ext>
            </a:extLst>
          </p:cNvPr>
          <p:cNvSpPr>
            <a:spLocks noGrp="1"/>
          </p:cNvSpPr>
          <p:nvPr>
            <p:ph type="title" hasCustomPrompt="1"/>
          </p:nvPr>
        </p:nvSpPr>
        <p:spPr>
          <a:xfrm>
            <a:off x="1066800" y="1371600"/>
            <a:ext cx="10058400" cy="1057517"/>
          </a:xfrm>
          <a:prstGeom prst="rect">
            <a:avLst/>
          </a:prstGeom>
        </p:spPr>
        <p:txBody>
          <a:bodyPr lIns="0" tIns="0" rIns="0" bIns="0" anchor="t" anchorCtr="0"/>
          <a:lstStyle>
            <a:lvl1pPr>
              <a:lnSpc>
                <a:spcPct val="70000"/>
              </a:lnSpc>
              <a:defRPr sz="4000" b="1" i="0">
                <a:solidFill>
                  <a:srgbClr val="C00000"/>
                </a:solidFill>
                <a:latin typeface="Effra" panose="020B0603020203020204" pitchFamily="34" charset="0"/>
              </a:defRPr>
            </a:lvl1pPr>
          </a:lstStyle>
          <a:p>
            <a:r>
              <a:rPr lang="en-US" dirty="0"/>
              <a:t>2-Line Headline Here</a:t>
            </a:r>
            <a:br>
              <a:rPr lang="en-US" dirty="0"/>
            </a:br>
            <a:r>
              <a:rPr lang="en-US" dirty="0"/>
              <a:t>2-Line Headline Here</a:t>
            </a:r>
          </a:p>
        </p:txBody>
      </p:sp>
    </p:spTree>
    <p:extLst>
      <p:ext uri="{BB962C8B-B14F-4D97-AF65-F5344CB8AC3E}">
        <p14:creationId xmlns:p14="http://schemas.microsoft.com/office/powerpoint/2010/main" val="26833762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secHead" preserve="1">
  <p:cSld name="1-Line Hed &amp; Paragraph">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69BAF-7D99-A249-AFC7-E47DCB504B21}"/>
              </a:ext>
            </a:extLst>
          </p:cNvPr>
          <p:cNvSpPr>
            <a:spLocks noGrp="1"/>
          </p:cNvSpPr>
          <p:nvPr>
            <p:ph type="title" hasCustomPrompt="1"/>
          </p:nvPr>
        </p:nvSpPr>
        <p:spPr>
          <a:xfrm>
            <a:off x="1066800" y="1371600"/>
            <a:ext cx="10058400" cy="1057517"/>
          </a:xfrm>
          <a:prstGeom prst="rect">
            <a:avLst/>
          </a:prstGeom>
        </p:spPr>
        <p:txBody>
          <a:bodyPr lIns="0" tIns="0" rIns="0" bIns="0" anchor="t" anchorCtr="0"/>
          <a:lstStyle>
            <a:lvl1pPr>
              <a:lnSpc>
                <a:spcPct val="70000"/>
              </a:lnSpc>
              <a:defRPr sz="4000" b="1" i="0">
                <a:latin typeface="Effra" panose="020B0603020203020204" pitchFamily="34" charset="0"/>
              </a:defRPr>
            </a:lvl1pPr>
          </a:lstStyle>
          <a:p>
            <a:r>
              <a:rPr lang="en-US" dirty="0"/>
              <a:t>1-Line Headline Here</a:t>
            </a:r>
          </a:p>
        </p:txBody>
      </p:sp>
      <p:sp>
        <p:nvSpPr>
          <p:cNvPr id="3" name="Text Placeholder 2">
            <a:extLst>
              <a:ext uri="{FF2B5EF4-FFF2-40B4-BE49-F238E27FC236}">
                <a16:creationId xmlns:a16="http://schemas.microsoft.com/office/drawing/2014/main" id="{EBCB719A-F0E0-FD49-8262-6EEBC0D59516}"/>
              </a:ext>
            </a:extLst>
          </p:cNvPr>
          <p:cNvSpPr>
            <a:spLocks noGrp="1"/>
          </p:cNvSpPr>
          <p:nvPr>
            <p:ph type="body" idx="1" hasCustomPrompt="1"/>
          </p:nvPr>
        </p:nvSpPr>
        <p:spPr>
          <a:xfrm>
            <a:off x="1066800" y="2190127"/>
            <a:ext cx="10058400" cy="2618859"/>
          </a:xfrm>
          <a:prstGeom prst="rect">
            <a:avLst/>
          </a:prstGeom>
        </p:spPr>
        <p:txBody>
          <a:bodyPr lIns="0" tIns="0" rIns="0" bIns="0"/>
          <a:lstStyle>
            <a:lvl1pPr marL="0" indent="0">
              <a:lnSpc>
                <a:spcPct val="100000"/>
              </a:lnSpc>
              <a:buNone/>
              <a:defRPr sz="2000" b="0" i="0">
                <a:solidFill>
                  <a:schemeClr val="tx1"/>
                </a:solidFill>
                <a:latin typeface="Museo Slab 300" panose="02000000000000000000" pitchFamily="2" charset="77"/>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r>
              <a:rPr lang="en-US" dirty="0"/>
              <a:t>Type copy here. Lorem ipsum dolor sit </a:t>
            </a:r>
            <a:r>
              <a:rPr lang="en-US" dirty="0" err="1"/>
              <a:t>amet</a:t>
            </a:r>
            <a:r>
              <a:rPr lang="en-US" dirty="0"/>
              <a:t>, </a:t>
            </a:r>
            <a:r>
              <a:rPr lang="en-US" dirty="0" err="1"/>
              <a:t>consectetur</a:t>
            </a:r>
            <a:r>
              <a:rPr lang="en-US" dirty="0"/>
              <a:t> </a:t>
            </a:r>
            <a:r>
              <a:rPr lang="en-US" dirty="0" err="1"/>
              <a:t>adipiscing</a:t>
            </a:r>
            <a:r>
              <a:rPr lang="en-US" dirty="0"/>
              <a:t> </a:t>
            </a:r>
            <a:r>
              <a:rPr lang="en-US" dirty="0" err="1"/>
              <a:t>elit</a:t>
            </a:r>
            <a:r>
              <a:rPr lang="en-US" dirty="0"/>
              <a:t>. </a:t>
            </a:r>
            <a:r>
              <a:rPr lang="en-US" dirty="0" err="1"/>
              <a:t>Mauris</a:t>
            </a:r>
            <a:r>
              <a:rPr lang="en-US" dirty="0"/>
              <a:t> </a:t>
            </a:r>
            <a:r>
              <a:rPr lang="en-US" dirty="0" err="1"/>
              <a:t>vehicula</a:t>
            </a:r>
            <a:r>
              <a:rPr lang="en-US" dirty="0"/>
              <a:t> dui in </a:t>
            </a:r>
            <a:r>
              <a:rPr lang="en-US" dirty="0" err="1"/>
              <a:t>neque</a:t>
            </a:r>
            <a:r>
              <a:rPr lang="en-US" dirty="0"/>
              <a:t> </a:t>
            </a:r>
            <a:r>
              <a:rPr lang="en-US" dirty="0" err="1"/>
              <a:t>dignissim</a:t>
            </a:r>
            <a:r>
              <a:rPr lang="en-US" dirty="0"/>
              <a:t>, in </a:t>
            </a:r>
            <a:r>
              <a:rPr lang="en-US" dirty="0" err="1"/>
              <a:t>aliquet</a:t>
            </a:r>
            <a:r>
              <a:rPr lang="en-US" dirty="0"/>
              <a:t> </a:t>
            </a:r>
            <a:r>
              <a:rPr lang="en-US" dirty="0" err="1"/>
              <a:t>nisl</a:t>
            </a:r>
            <a:r>
              <a:rPr lang="en-US" dirty="0"/>
              <a:t> </a:t>
            </a:r>
            <a:r>
              <a:rPr lang="en-US" dirty="0" err="1"/>
              <a:t>varius</a:t>
            </a:r>
            <a:r>
              <a:rPr lang="en-US" dirty="0"/>
              <a:t>. </a:t>
            </a:r>
            <a:r>
              <a:rPr lang="en-US" dirty="0" err="1"/>
              <a:t>Sed</a:t>
            </a:r>
            <a:r>
              <a:rPr lang="en-US" dirty="0"/>
              <a:t> a </a:t>
            </a:r>
            <a:r>
              <a:rPr lang="en-US" dirty="0" err="1"/>
              <a:t>erat</a:t>
            </a:r>
            <a:r>
              <a:rPr lang="en-US" dirty="0"/>
              <a:t> </a:t>
            </a:r>
            <a:r>
              <a:rPr lang="en-US" dirty="0" err="1"/>
              <a:t>ut</a:t>
            </a:r>
            <a:r>
              <a:rPr lang="en-US" dirty="0"/>
              <a:t> magna </a:t>
            </a:r>
            <a:r>
              <a:rPr lang="en-US" dirty="0" err="1"/>
              <a:t>vulputate</a:t>
            </a:r>
            <a:r>
              <a:rPr lang="en-US" dirty="0"/>
              <a:t> </a:t>
            </a:r>
            <a:r>
              <a:rPr lang="en-US" dirty="0" err="1"/>
              <a:t>feugiat</a:t>
            </a:r>
            <a:r>
              <a:rPr lang="en-US" dirty="0"/>
              <a:t>. </a:t>
            </a:r>
            <a:r>
              <a:rPr lang="en-US" dirty="0" err="1"/>
              <a:t>Quisque</a:t>
            </a:r>
            <a:r>
              <a:rPr lang="en-US" dirty="0"/>
              <a:t> </a:t>
            </a:r>
            <a:r>
              <a:rPr lang="en-US" dirty="0" err="1"/>
              <a:t>varius</a:t>
            </a:r>
            <a:r>
              <a:rPr lang="en-US" dirty="0"/>
              <a:t> libero </a:t>
            </a:r>
            <a:r>
              <a:rPr lang="en-US" dirty="0" err="1"/>
              <a:t>placerat</a:t>
            </a:r>
            <a:r>
              <a:rPr lang="en-US" dirty="0"/>
              <a:t> </a:t>
            </a:r>
            <a:r>
              <a:rPr lang="en-US" dirty="0" err="1"/>
              <a:t>erat</a:t>
            </a:r>
            <a:r>
              <a:rPr lang="en-US" dirty="0"/>
              <a:t> </a:t>
            </a:r>
            <a:r>
              <a:rPr lang="en-US" dirty="0" err="1"/>
              <a:t>lobortis</a:t>
            </a:r>
            <a:r>
              <a:rPr lang="en-US" dirty="0"/>
              <a:t> </a:t>
            </a:r>
            <a:r>
              <a:rPr lang="en-US" dirty="0" err="1"/>
              <a:t>congue</a:t>
            </a:r>
            <a:r>
              <a:rPr lang="en-US" dirty="0"/>
              <a:t>. Integer a </a:t>
            </a:r>
            <a:r>
              <a:rPr lang="en-US" dirty="0" err="1"/>
              <a:t>arcu</a:t>
            </a:r>
            <a:r>
              <a:rPr lang="en-US" dirty="0"/>
              <a:t> </a:t>
            </a:r>
            <a:r>
              <a:rPr lang="en-US" dirty="0" err="1"/>
              <a:t>vel</a:t>
            </a:r>
            <a:r>
              <a:rPr lang="en-US" dirty="0"/>
              <a:t> ante </a:t>
            </a:r>
            <a:r>
              <a:rPr lang="en-US" dirty="0" err="1"/>
              <a:t>bibendum</a:t>
            </a:r>
            <a:r>
              <a:rPr lang="en-US" dirty="0"/>
              <a:t> </a:t>
            </a:r>
            <a:r>
              <a:rPr lang="en-US" dirty="0" err="1"/>
              <a:t>scelerisque</a:t>
            </a:r>
            <a:r>
              <a:rPr lang="en-US" dirty="0"/>
              <a:t>. </a:t>
            </a:r>
          </a:p>
          <a:p>
            <a:r>
              <a:rPr lang="en-US" dirty="0"/>
              <a:t>Class </a:t>
            </a:r>
            <a:r>
              <a:rPr lang="en-US" dirty="0" err="1"/>
              <a:t>aptent</a:t>
            </a:r>
            <a:r>
              <a:rPr lang="en-US" dirty="0"/>
              <a:t> </a:t>
            </a:r>
            <a:r>
              <a:rPr lang="en-US" dirty="0" err="1"/>
              <a:t>taciti</a:t>
            </a:r>
            <a:r>
              <a:rPr lang="en-US" dirty="0"/>
              <a:t> </a:t>
            </a:r>
            <a:r>
              <a:rPr lang="en-US" dirty="0" err="1"/>
              <a:t>sociosqu</a:t>
            </a:r>
            <a:r>
              <a:rPr lang="en-US" dirty="0"/>
              <a:t> ad </a:t>
            </a:r>
            <a:r>
              <a:rPr lang="en-US" dirty="0" err="1"/>
              <a:t>litora</a:t>
            </a:r>
            <a:r>
              <a:rPr lang="en-US" dirty="0"/>
              <a:t> </a:t>
            </a:r>
            <a:r>
              <a:rPr lang="en-US" dirty="0" err="1"/>
              <a:t>torquent</a:t>
            </a:r>
            <a:r>
              <a:rPr lang="en-US" dirty="0"/>
              <a:t> per </a:t>
            </a:r>
            <a:r>
              <a:rPr lang="en-US" dirty="0" err="1"/>
              <a:t>conubia</a:t>
            </a:r>
            <a:r>
              <a:rPr lang="en-US" dirty="0"/>
              <a:t> nostra, per </a:t>
            </a:r>
            <a:r>
              <a:rPr lang="en-US" dirty="0" err="1"/>
              <a:t>inceptos</a:t>
            </a:r>
            <a:r>
              <a:rPr lang="en-US" dirty="0"/>
              <a:t> </a:t>
            </a:r>
            <a:r>
              <a:rPr lang="en-US" dirty="0" err="1"/>
              <a:t>himenaeos</a:t>
            </a:r>
            <a:r>
              <a:rPr lang="en-US" dirty="0"/>
              <a:t>. Integer ante </a:t>
            </a:r>
            <a:r>
              <a:rPr lang="en-US" dirty="0" err="1"/>
              <a:t>eros</a:t>
            </a:r>
            <a:r>
              <a:rPr lang="en-US" dirty="0"/>
              <a:t>, </a:t>
            </a:r>
            <a:r>
              <a:rPr lang="en-US" dirty="0" err="1"/>
              <a:t>lobortis</a:t>
            </a:r>
            <a:r>
              <a:rPr lang="en-US" dirty="0"/>
              <a:t> </a:t>
            </a:r>
            <a:r>
              <a:rPr lang="en-US" dirty="0" err="1"/>
              <a:t>ultrices</a:t>
            </a:r>
            <a:r>
              <a:rPr lang="en-US" dirty="0"/>
              <a:t> libero id, </a:t>
            </a:r>
            <a:r>
              <a:rPr lang="en-US" dirty="0" err="1"/>
              <a:t>fringilla</a:t>
            </a:r>
            <a:r>
              <a:rPr lang="en-US" dirty="0"/>
              <a:t> </a:t>
            </a:r>
            <a:r>
              <a:rPr lang="en-US" dirty="0" err="1"/>
              <a:t>congue</a:t>
            </a:r>
            <a:r>
              <a:rPr lang="en-US" dirty="0"/>
              <a:t> dolor. </a:t>
            </a:r>
            <a:r>
              <a:rPr lang="en-US" dirty="0" err="1"/>
              <a:t>Sed</a:t>
            </a:r>
            <a:r>
              <a:rPr lang="en-US" dirty="0"/>
              <a:t> </a:t>
            </a:r>
            <a:r>
              <a:rPr lang="en-US" dirty="0" err="1"/>
              <a:t>nec</a:t>
            </a:r>
            <a:r>
              <a:rPr lang="en-US" dirty="0"/>
              <a:t> </a:t>
            </a:r>
            <a:r>
              <a:rPr lang="en-US" dirty="0" err="1"/>
              <a:t>lectus</a:t>
            </a:r>
            <a:r>
              <a:rPr lang="en-US" dirty="0"/>
              <a:t> </a:t>
            </a:r>
            <a:r>
              <a:rPr lang="en-US" dirty="0" err="1"/>
              <a:t>tellus</a:t>
            </a:r>
            <a:r>
              <a:rPr lang="en-US" dirty="0"/>
              <a:t>. </a:t>
            </a:r>
            <a:r>
              <a:rPr lang="en-US" dirty="0" err="1"/>
              <a:t>Curabitur</a:t>
            </a:r>
            <a:r>
              <a:rPr lang="en-US" dirty="0"/>
              <a:t> </a:t>
            </a:r>
            <a:r>
              <a:rPr lang="en-US" dirty="0" err="1"/>
              <a:t>eu</a:t>
            </a:r>
            <a:r>
              <a:rPr lang="en-US" dirty="0"/>
              <a:t> </a:t>
            </a:r>
            <a:r>
              <a:rPr lang="en-US" dirty="0" err="1"/>
              <a:t>lectus</a:t>
            </a:r>
            <a:r>
              <a:rPr lang="en-US" dirty="0"/>
              <a:t> </a:t>
            </a:r>
            <a:r>
              <a:rPr lang="en-US" dirty="0" err="1"/>
              <a:t>vel</a:t>
            </a:r>
            <a:r>
              <a:rPr lang="en-US" dirty="0"/>
              <a:t> ante </a:t>
            </a:r>
            <a:r>
              <a:rPr lang="en-US" dirty="0" err="1"/>
              <a:t>luctus</a:t>
            </a:r>
            <a:r>
              <a:rPr lang="en-US" dirty="0"/>
              <a:t> </a:t>
            </a:r>
            <a:r>
              <a:rPr lang="en-US" dirty="0" err="1"/>
              <a:t>condimentum</a:t>
            </a:r>
            <a:r>
              <a:rPr lang="en-US" dirty="0"/>
              <a:t>. </a:t>
            </a:r>
          </a:p>
        </p:txBody>
      </p:sp>
      <p:sp>
        <p:nvSpPr>
          <p:cNvPr id="4" name="Slide Number Placeholder 3">
            <a:extLst>
              <a:ext uri="{FF2B5EF4-FFF2-40B4-BE49-F238E27FC236}">
                <a16:creationId xmlns:a16="http://schemas.microsoft.com/office/drawing/2014/main" id="{7BEAAA66-D45D-F344-B196-AC141CC3F799}"/>
              </a:ext>
            </a:extLst>
          </p:cNvPr>
          <p:cNvSpPr>
            <a:spLocks noGrp="1"/>
          </p:cNvSpPr>
          <p:nvPr>
            <p:ph type="sldNum" sz="quarter" idx="10"/>
          </p:nvPr>
        </p:nvSpPr>
        <p:spPr/>
        <p:txBody>
          <a:bodyPr/>
          <a:lstStyle/>
          <a:p>
            <a:fld id="{88AEDF26-E5C1-7243-A0E0-6304CF8365AC}" type="slidenum">
              <a:rPr lang="en-US" smtClean="0"/>
              <a:pPr/>
              <a:t>‹#›</a:t>
            </a:fld>
            <a:endParaRPr lang="en-US" dirty="0"/>
          </a:p>
        </p:txBody>
      </p:sp>
    </p:spTree>
    <p:extLst>
      <p:ext uri="{BB962C8B-B14F-4D97-AF65-F5344CB8AC3E}">
        <p14:creationId xmlns:p14="http://schemas.microsoft.com/office/powerpoint/2010/main" val="12308282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Line Hed &amp; Bullets">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EF8DD34D-77A2-024A-89C5-C9C9FF7EFA8B}"/>
              </a:ext>
            </a:extLst>
          </p:cNvPr>
          <p:cNvSpPr>
            <a:spLocks noGrp="1"/>
          </p:cNvSpPr>
          <p:nvPr>
            <p:ph type="sldNum" sz="quarter" idx="12"/>
          </p:nvPr>
        </p:nvSpPr>
        <p:spPr/>
        <p:txBody>
          <a:bodyPr/>
          <a:lstStyle/>
          <a:p>
            <a:fld id="{88AEDF26-E5C1-7243-A0E0-6304CF8365AC}" type="slidenum">
              <a:rPr lang="en-US" smtClean="0"/>
              <a:t>‹#›</a:t>
            </a:fld>
            <a:endParaRPr lang="en-US"/>
          </a:p>
        </p:txBody>
      </p:sp>
      <p:sp>
        <p:nvSpPr>
          <p:cNvPr id="5" name="Text Placeholder 2">
            <a:extLst>
              <a:ext uri="{FF2B5EF4-FFF2-40B4-BE49-F238E27FC236}">
                <a16:creationId xmlns:a16="http://schemas.microsoft.com/office/drawing/2014/main" id="{3922C38A-E007-7044-A3C4-89DAFBD2AF45}"/>
              </a:ext>
            </a:extLst>
          </p:cNvPr>
          <p:cNvSpPr>
            <a:spLocks noGrp="1"/>
          </p:cNvSpPr>
          <p:nvPr>
            <p:ph type="body" idx="1" hasCustomPrompt="1"/>
          </p:nvPr>
        </p:nvSpPr>
        <p:spPr>
          <a:xfrm>
            <a:off x="1066800" y="2220607"/>
            <a:ext cx="10058400" cy="2618859"/>
          </a:xfrm>
          <a:prstGeom prst="rect">
            <a:avLst/>
          </a:prstGeom>
        </p:spPr>
        <p:txBody>
          <a:bodyPr lIns="0" tIns="0" rIns="0" bIns="0"/>
          <a:lstStyle>
            <a:lvl1pPr marL="0" indent="0">
              <a:buNone/>
              <a:defRPr sz="2000" b="0" i="0">
                <a:solidFill>
                  <a:schemeClr val="tx1"/>
                </a:solidFill>
                <a:latin typeface="Museo Slab 300" panose="02000000000000000000" pitchFamily="2" charset="77"/>
              </a:defRPr>
            </a:lvl1pPr>
            <a:lvl2pPr marL="236538" indent="-225425">
              <a:buFont typeface="Arial" panose="020B0604020202020204" pitchFamily="34" charset="0"/>
              <a:buChar char="•"/>
              <a:tabLst/>
              <a:defRPr sz="2000" b="0" i="0">
                <a:solidFill>
                  <a:schemeClr val="tx1"/>
                </a:solidFill>
                <a:latin typeface="Museo Slab 300" panose="02000000000000000000" pitchFamily="2" charset="77"/>
              </a:defRPr>
            </a:lvl2pPr>
            <a:lvl3pPr marL="520700" indent="-284163">
              <a:buFont typeface="Courier New" panose="02070309020205020404" pitchFamily="49" charset="0"/>
              <a:buChar char="o"/>
              <a:tabLst/>
              <a:defRPr sz="1800" b="0" i="0">
                <a:solidFill>
                  <a:schemeClr val="tx1"/>
                </a:solidFill>
                <a:latin typeface="Museo Slab 300" panose="02000000000000000000" pitchFamily="2" charset="77"/>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Intro text here</a:t>
            </a:r>
          </a:p>
          <a:p>
            <a:pPr lvl="1"/>
            <a:r>
              <a:rPr lang="en-US" dirty="0"/>
              <a:t>Bulleted text here (second level)</a:t>
            </a:r>
          </a:p>
          <a:p>
            <a:pPr lvl="2"/>
            <a:r>
              <a:rPr lang="en-US" dirty="0"/>
              <a:t>Sub Bullet Here (third level)</a:t>
            </a:r>
          </a:p>
        </p:txBody>
      </p:sp>
      <p:sp>
        <p:nvSpPr>
          <p:cNvPr id="9" name="Title 1">
            <a:extLst>
              <a:ext uri="{FF2B5EF4-FFF2-40B4-BE49-F238E27FC236}">
                <a16:creationId xmlns:a16="http://schemas.microsoft.com/office/drawing/2014/main" id="{F37660A8-5A24-9242-8993-914FC07FC32A}"/>
              </a:ext>
            </a:extLst>
          </p:cNvPr>
          <p:cNvSpPr>
            <a:spLocks noGrp="1"/>
          </p:cNvSpPr>
          <p:nvPr>
            <p:ph type="title" hasCustomPrompt="1"/>
          </p:nvPr>
        </p:nvSpPr>
        <p:spPr>
          <a:xfrm>
            <a:off x="1066800" y="1371600"/>
            <a:ext cx="10058400" cy="1057517"/>
          </a:xfrm>
          <a:prstGeom prst="rect">
            <a:avLst/>
          </a:prstGeom>
        </p:spPr>
        <p:txBody>
          <a:bodyPr lIns="0" tIns="0" rIns="0" bIns="0" anchor="t" anchorCtr="0"/>
          <a:lstStyle>
            <a:lvl1pPr>
              <a:lnSpc>
                <a:spcPct val="70000"/>
              </a:lnSpc>
              <a:defRPr sz="4000" b="1" i="0">
                <a:latin typeface="Effra" panose="020B0603020203020204" pitchFamily="34" charset="0"/>
              </a:defRPr>
            </a:lvl1pPr>
          </a:lstStyle>
          <a:p>
            <a:r>
              <a:rPr lang="en-US" dirty="0"/>
              <a:t>1-Line Headline Here</a:t>
            </a:r>
          </a:p>
        </p:txBody>
      </p:sp>
    </p:spTree>
    <p:extLst>
      <p:ext uri="{BB962C8B-B14F-4D97-AF65-F5344CB8AC3E}">
        <p14:creationId xmlns:p14="http://schemas.microsoft.com/office/powerpoint/2010/main" val="82894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image" Target="../media/image4.jp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image" Target="../media/image3.jpg"/><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2.jpg"/><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1.jp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25ED3A6E-17FB-0B44-86DE-DACABB0A1DC2}"/>
              </a:ext>
            </a:extLst>
          </p:cNvPr>
          <p:cNvSpPr>
            <a:spLocks noGrp="1"/>
          </p:cNvSpPr>
          <p:nvPr>
            <p:ph type="sldNum" sz="quarter" idx="4"/>
          </p:nvPr>
        </p:nvSpPr>
        <p:spPr>
          <a:xfrm>
            <a:off x="8457156" y="6286521"/>
            <a:ext cx="2743200" cy="365125"/>
          </a:xfrm>
          <a:prstGeom prst="rect">
            <a:avLst/>
          </a:prstGeom>
        </p:spPr>
        <p:txBody>
          <a:bodyPr vert="horz" lIns="91440" tIns="45720" rIns="91440" bIns="45720" rtlCol="0" anchor="ctr"/>
          <a:lstStyle>
            <a:lvl1pPr algn="r">
              <a:defRPr sz="1000" b="1" i="0">
                <a:solidFill>
                  <a:schemeClr val="tx1">
                    <a:tint val="75000"/>
                  </a:schemeClr>
                </a:solidFill>
                <a:latin typeface="Museo Slab 900" panose="02000000000000000000" pitchFamily="2" charset="77"/>
              </a:defRPr>
            </a:lvl1pPr>
          </a:lstStyle>
          <a:p>
            <a:fld id="{88AEDF26-E5C1-7243-A0E0-6304CF8365AC}" type="slidenum">
              <a:rPr lang="en-US" smtClean="0"/>
              <a:pPr/>
              <a:t>‹#›</a:t>
            </a:fld>
            <a:endParaRPr lang="en-US" dirty="0"/>
          </a:p>
        </p:txBody>
      </p:sp>
      <p:pic>
        <p:nvPicPr>
          <p:cNvPr id="12" name="Picture 11">
            <a:extLst>
              <a:ext uri="{FF2B5EF4-FFF2-40B4-BE49-F238E27FC236}">
                <a16:creationId xmlns:a16="http://schemas.microsoft.com/office/drawing/2014/main" id="{0C0FC680-BCA4-DA4A-9A1F-DC208AC0EC25}"/>
              </a:ext>
            </a:extLst>
          </p:cNvPr>
          <p:cNvPicPr>
            <a:picLocks noChangeAspect="1"/>
          </p:cNvPicPr>
          <p:nvPr userDrawn="1"/>
        </p:nvPicPr>
        <p:blipFill>
          <a:blip r:embed="rId22"/>
          <a:stretch>
            <a:fillRect/>
          </a:stretch>
        </p:blipFill>
        <p:spPr>
          <a:xfrm>
            <a:off x="11975699" y="0"/>
            <a:ext cx="216301" cy="6858000"/>
          </a:xfrm>
          <a:prstGeom prst="rect">
            <a:avLst/>
          </a:prstGeom>
        </p:spPr>
      </p:pic>
      <p:pic>
        <p:nvPicPr>
          <p:cNvPr id="16" name="Picture 15">
            <a:extLst>
              <a:ext uri="{FF2B5EF4-FFF2-40B4-BE49-F238E27FC236}">
                <a16:creationId xmlns:a16="http://schemas.microsoft.com/office/drawing/2014/main" id="{515E99B1-C4F1-1540-A13C-B1992CB83523}"/>
              </a:ext>
            </a:extLst>
          </p:cNvPr>
          <p:cNvPicPr>
            <a:picLocks noChangeAspect="1"/>
          </p:cNvPicPr>
          <p:nvPr userDrawn="1"/>
        </p:nvPicPr>
        <p:blipFill>
          <a:blip r:embed="rId23"/>
          <a:stretch>
            <a:fillRect/>
          </a:stretch>
        </p:blipFill>
        <p:spPr>
          <a:xfrm>
            <a:off x="0" y="0"/>
            <a:ext cx="216301" cy="6858000"/>
          </a:xfrm>
          <a:prstGeom prst="rect">
            <a:avLst/>
          </a:prstGeom>
        </p:spPr>
      </p:pic>
      <p:pic>
        <p:nvPicPr>
          <p:cNvPr id="19" name="Picture 18">
            <a:extLst>
              <a:ext uri="{FF2B5EF4-FFF2-40B4-BE49-F238E27FC236}">
                <a16:creationId xmlns:a16="http://schemas.microsoft.com/office/drawing/2014/main" id="{13C55571-0A5A-D246-AF01-A70D3543FB52}"/>
              </a:ext>
            </a:extLst>
          </p:cNvPr>
          <p:cNvPicPr>
            <a:picLocks noChangeAspect="1"/>
          </p:cNvPicPr>
          <p:nvPr userDrawn="1"/>
        </p:nvPicPr>
        <p:blipFill>
          <a:blip r:embed="rId24"/>
          <a:stretch>
            <a:fillRect/>
          </a:stretch>
        </p:blipFill>
        <p:spPr>
          <a:xfrm>
            <a:off x="1066800" y="381250"/>
            <a:ext cx="2609241" cy="440998"/>
          </a:xfrm>
          <a:prstGeom prst="rect">
            <a:avLst/>
          </a:prstGeom>
        </p:spPr>
      </p:pic>
      <p:pic>
        <p:nvPicPr>
          <p:cNvPr id="23" name="Picture 22">
            <a:extLst>
              <a:ext uri="{FF2B5EF4-FFF2-40B4-BE49-F238E27FC236}">
                <a16:creationId xmlns:a16="http://schemas.microsoft.com/office/drawing/2014/main" id="{BBF26E46-FAD2-8547-891D-91EB61F1B1F8}"/>
              </a:ext>
            </a:extLst>
          </p:cNvPr>
          <p:cNvPicPr>
            <a:picLocks noChangeAspect="1"/>
          </p:cNvPicPr>
          <p:nvPr userDrawn="1"/>
        </p:nvPicPr>
        <p:blipFill>
          <a:blip r:embed="rId25"/>
          <a:stretch>
            <a:fillRect/>
          </a:stretch>
        </p:blipFill>
        <p:spPr>
          <a:xfrm>
            <a:off x="1066800" y="6162805"/>
            <a:ext cx="1021875" cy="376107"/>
          </a:xfrm>
          <a:prstGeom prst="rect">
            <a:avLst/>
          </a:prstGeom>
        </p:spPr>
      </p:pic>
      <p:cxnSp>
        <p:nvCxnSpPr>
          <p:cNvPr id="25" name="Straight Connector 24">
            <a:extLst>
              <a:ext uri="{FF2B5EF4-FFF2-40B4-BE49-F238E27FC236}">
                <a16:creationId xmlns:a16="http://schemas.microsoft.com/office/drawing/2014/main" id="{7CA43318-4440-544C-AE8C-40AD793C5E00}"/>
              </a:ext>
            </a:extLst>
          </p:cNvPr>
          <p:cNvCxnSpPr/>
          <p:nvPr userDrawn="1"/>
        </p:nvCxnSpPr>
        <p:spPr>
          <a:xfrm>
            <a:off x="1066800" y="5999967"/>
            <a:ext cx="10058400" cy="0"/>
          </a:xfrm>
          <a:prstGeom prst="line">
            <a:avLst/>
          </a:prstGeom>
          <a:ln w="25400" cap="rnd">
            <a:solidFill>
              <a:schemeClr val="bg1">
                <a:lumMod val="75000"/>
              </a:schemeClr>
            </a:solidFill>
            <a:prstDash val="sysDot"/>
            <a:round/>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7737103"/>
      </p:ext>
    </p:extLst>
  </p:cSld>
  <p:clrMap bg1="lt1" tx1="dk1" bg2="lt2" tx2="dk2" accent1="accent1" accent2="accent2" accent3="accent3" accent4="accent4" accent5="accent5" accent6="accent6" hlink="hlink" folHlink="folHlink"/>
  <p:sldLayoutIdLst>
    <p:sldLayoutId id="2147483670" r:id="rId1"/>
    <p:sldLayoutId id="2147483649" r:id="rId2"/>
    <p:sldLayoutId id="2147483671" r:id="rId3"/>
    <p:sldLayoutId id="2147483672" r:id="rId4"/>
    <p:sldLayoutId id="2147483673" r:id="rId5"/>
    <p:sldLayoutId id="2147483674" r:id="rId6"/>
    <p:sldLayoutId id="2147483675" r:id="rId7"/>
    <p:sldLayoutId id="2147483666" r:id="rId8"/>
    <p:sldLayoutId id="2147483667" r:id="rId9"/>
    <p:sldLayoutId id="2147483651" r:id="rId10"/>
    <p:sldLayoutId id="2147483660" r:id="rId11"/>
    <p:sldLayoutId id="2147483662" r:id="rId12"/>
    <p:sldLayoutId id="2147483661" r:id="rId13"/>
    <p:sldLayoutId id="2147483663" r:id="rId14"/>
    <p:sldLayoutId id="2147483664" r:id="rId15"/>
    <p:sldLayoutId id="2147483676" r:id="rId16"/>
    <p:sldLayoutId id="2147483665" r:id="rId17"/>
    <p:sldLayoutId id="2147483655" r:id="rId18"/>
    <p:sldLayoutId id="2147483668" r:id="rId19"/>
    <p:sldLayoutId id="2147483669" r:id="rId20"/>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672" userDrawn="1">
          <p15:clr>
            <a:srgbClr val="F26B43"/>
          </p15:clr>
        </p15:guide>
        <p15:guide id="2" pos="7008" userDrawn="1">
          <p15:clr>
            <a:srgbClr val="F26B43"/>
          </p15:clr>
        </p15:guide>
        <p15:guide id="3" orient="horz" pos="81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4.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90383-ED20-364A-9B09-D79C2B08BB7C}"/>
              </a:ext>
            </a:extLst>
          </p:cNvPr>
          <p:cNvSpPr>
            <a:spLocks noGrp="1"/>
          </p:cNvSpPr>
          <p:nvPr>
            <p:ph type="ctrTitle"/>
          </p:nvPr>
        </p:nvSpPr>
        <p:spPr>
          <a:xfrm>
            <a:off x="1019283" y="1653872"/>
            <a:ext cx="9834248" cy="3294702"/>
          </a:xfrm>
        </p:spPr>
        <p:txBody>
          <a:bodyPr/>
          <a:lstStyle/>
          <a:p>
            <a:pPr algn="ctr">
              <a:lnSpc>
                <a:spcPct val="100000"/>
              </a:lnSpc>
            </a:pPr>
            <a:r>
              <a:rPr lang="en-US" sz="2800" dirty="0">
                <a:latin typeface="Effra Heavy" panose="020B0603020203020204"/>
                <a:cs typeface="Arial" panose="020B0604020202020204" pitchFamily="34" charset="0"/>
              </a:rPr>
              <a:t>CONFERENCE SERVICES WORKING GROUP: </a:t>
            </a:r>
            <a:r>
              <a:rPr lang="en-US" sz="2800" b="0" dirty="0">
                <a:latin typeface="Effra Heavy" panose="020B0603020203020204"/>
                <a:cs typeface="Arial" panose="020B0604020202020204" pitchFamily="34" charset="0"/>
              </a:rPr>
              <a:t>​ </a:t>
            </a:r>
            <a:br>
              <a:rPr lang="en-US" sz="2800" b="0" dirty="0">
                <a:latin typeface="Effra Heavy" panose="020B0603020203020204"/>
                <a:cs typeface="Arial" panose="020B0604020202020204" pitchFamily="34" charset="0"/>
              </a:rPr>
            </a:br>
            <a:r>
              <a:rPr lang="en-US" sz="2800" dirty="0">
                <a:latin typeface="Effra Heavy" panose="020B0603020203020204"/>
              </a:rPr>
              <a:t>Executive Summary - April 2021</a:t>
            </a:r>
            <a:br>
              <a:rPr lang="en-US" sz="2800" dirty="0">
                <a:latin typeface="Effra Heavy" panose="020B0603020203020204"/>
              </a:rPr>
            </a:br>
            <a:br>
              <a:rPr lang="en-US" sz="2800" dirty="0">
                <a:latin typeface="Effra Heavy" panose="020B0603020203020204"/>
              </a:rPr>
            </a:br>
            <a:r>
              <a:rPr lang="en-US" sz="2800" b="0" dirty="0">
                <a:latin typeface="Effra Heavy" panose="020B0603020203020204"/>
                <a:cs typeface="Arial" panose="020B0604020202020204" pitchFamily="34" charset="0"/>
              </a:rPr>
              <a:t>Optimizing Campus Cultural, Athletic &amp;Facilities Resources</a:t>
            </a:r>
            <a:br>
              <a:rPr lang="en-US" sz="2800" b="0" dirty="0">
                <a:latin typeface="Effra Heavy" panose="020B0603020203020204"/>
                <a:cs typeface="Arial" panose="020B0604020202020204" pitchFamily="34" charset="0"/>
              </a:rPr>
            </a:br>
            <a:br>
              <a:rPr lang="en-US" sz="2800" dirty="0">
                <a:latin typeface="Effra Heavy" panose="020B0603020203020204"/>
                <a:cs typeface="Arial" panose="020B0604020202020204" pitchFamily="34" charset="0"/>
              </a:rPr>
            </a:br>
            <a:r>
              <a:rPr lang="en-US" sz="2800" dirty="0">
                <a:latin typeface="Arial" panose="020B0604020202020204" pitchFamily="34" charset="0"/>
                <a:cs typeface="Arial" panose="020B0604020202020204" pitchFamily="34" charset="0"/>
              </a:rPr>
              <a:t>​</a:t>
            </a:r>
            <a:br>
              <a:rPr lang="en-US" sz="2800" dirty="0">
                <a:latin typeface="Arial" panose="020B0604020202020204" pitchFamily="34" charset="0"/>
                <a:cs typeface="Arial" panose="020B0604020202020204" pitchFamily="34" charset="0"/>
              </a:rPr>
            </a:br>
            <a:endParaRPr lang="en-US" sz="2800" dirty="0">
              <a:latin typeface="Arial" panose="020B0604020202020204" pitchFamily="34" charset="0"/>
              <a:cs typeface="Arial" panose="020B0604020202020204" pitchFamily="34" charset="0"/>
            </a:endParaRPr>
          </a:p>
        </p:txBody>
      </p:sp>
      <p:sp>
        <p:nvSpPr>
          <p:cNvPr id="4" name="Slide Number Placeholder 3">
            <a:extLst>
              <a:ext uri="{FF2B5EF4-FFF2-40B4-BE49-F238E27FC236}">
                <a16:creationId xmlns:a16="http://schemas.microsoft.com/office/drawing/2014/main" id="{ECFF41F7-7E80-204B-B3D5-E896CFE2CC2A}"/>
              </a:ext>
            </a:extLst>
          </p:cNvPr>
          <p:cNvSpPr>
            <a:spLocks noGrp="1"/>
          </p:cNvSpPr>
          <p:nvPr>
            <p:ph type="sldNum" sz="quarter" idx="12"/>
          </p:nvPr>
        </p:nvSpPr>
        <p:spPr/>
        <p:txBody>
          <a:bodyPr/>
          <a:lstStyle/>
          <a:p>
            <a:fld id="{88AEDF26-E5C1-7243-A0E0-6304CF8365AC}" type="slidenum">
              <a:rPr lang="en-US" smtClean="0"/>
              <a:pPr/>
              <a:t>1</a:t>
            </a:fld>
            <a:endParaRPr lang="en-US" dirty="0"/>
          </a:p>
        </p:txBody>
      </p:sp>
    </p:spTree>
    <p:extLst>
      <p:ext uri="{BB962C8B-B14F-4D97-AF65-F5344CB8AC3E}">
        <p14:creationId xmlns:p14="http://schemas.microsoft.com/office/powerpoint/2010/main" val="1885986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A3E121C-AF37-C345-9D32-3EB2D681F397}"/>
              </a:ext>
            </a:extLst>
          </p:cNvPr>
          <p:cNvSpPr>
            <a:spLocks noGrp="1"/>
          </p:cNvSpPr>
          <p:nvPr>
            <p:ph type="title"/>
          </p:nvPr>
        </p:nvSpPr>
        <p:spPr>
          <a:xfrm>
            <a:off x="1066800" y="1420140"/>
            <a:ext cx="10058400" cy="565957"/>
          </a:xfrm>
        </p:spPr>
        <p:txBody>
          <a:bodyPr/>
          <a:lstStyle/>
          <a:p>
            <a:r>
              <a:rPr lang="en-US" dirty="0">
                <a:solidFill>
                  <a:srgbClr val="C00000"/>
                </a:solidFill>
              </a:rPr>
              <a:t>Proposal Description </a:t>
            </a:r>
            <a:endParaRPr lang="en-US" dirty="0"/>
          </a:p>
        </p:txBody>
      </p:sp>
      <p:sp>
        <p:nvSpPr>
          <p:cNvPr id="6" name="Text Placeholder 1">
            <a:extLst>
              <a:ext uri="{FF2B5EF4-FFF2-40B4-BE49-F238E27FC236}">
                <a16:creationId xmlns:a16="http://schemas.microsoft.com/office/drawing/2014/main" id="{FB627481-5C8B-174F-895B-B3B7B3B58A9A}"/>
              </a:ext>
            </a:extLst>
          </p:cNvPr>
          <p:cNvSpPr>
            <a:spLocks noGrp="1"/>
          </p:cNvSpPr>
          <p:nvPr>
            <p:ph type="body" idx="1"/>
          </p:nvPr>
        </p:nvSpPr>
        <p:spPr>
          <a:xfrm>
            <a:off x="1066800" y="1986979"/>
            <a:ext cx="10058400" cy="4429574"/>
          </a:xfrm>
        </p:spPr>
        <p:txBody>
          <a:bodyPr/>
          <a:lstStyle/>
          <a:p>
            <a:pPr>
              <a:spcBef>
                <a:spcPts val="0"/>
              </a:spcBef>
            </a:pPr>
            <a:r>
              <a:rPr lang="en-US" b="1" dirty="0">
                <a:solidFill>
                  <a:srgbClr val="C00000"/>
                </a:solidFill>
                <a:latin typeface="Effra" panose="020B0603020203020204"/>
              </a:rPr>
              <a:t>TYPE: </a:t>
            </a:r>
          </a:p>
          <a:p>
            <a:pPr>
              <a:spcBef>
                <a:spcPts val="0"/>
              </a:spcBef>
            </a:pPr>
            <a:r>
              <a:rPr lang="en-US" dirty="0">
                <a:latin typeface="Effra" panose="020B0603020203020204"/>
              </a:rPr>
              <a:t>Key enabler to increase revenue generation from rental and use of our facilities by external clients.</a:t>
            </a:r>
            <a:br>
              <a:rPr lang="en-US" dirty="0">
                <a:latin typeface="Effra" panose="020B0603020203020204"/>
              </a:rPr>
            </a:br>
            <a:endParaRPr lang="en-US" dirty="0">
              <a:latin typeface="Effra" panose="020B0603020203020204"/>
            </a:endParaRPr>
          </a:p>
          <a:p>
            <a:pPr>
              <a:spcBef>
                <a:spcPts val="0"/>
              </a:spcBef>
            </a:pPr>
            <a:r>
              <a:rPr lang="en-US" b="1" dirty="0">
                <a:solidFill>
                  <a:srgbClr val="C00000"/>
                </a:solidFill>
                <a:latin typeface="Effra" panose="020B0603020203020204"/>
              </a:rPr>
              <a:t>PROBLEM STATEMENT: </a:t>
            </a:r>
          </a:p>
          <a:p>
            <a:pPr>
              <a:spcBef>
                <a:spcPts val="0"/>
              </a:spcBef>
            </a:pPr>
            <a:r>
              <a:rPr lang="en-US" dirty="0">
                <a:latin typeface="Effra" panose="020B0603020203020204"/>
              </a:rPr>
              <a:t>Review of our current facilities rentals identified missed revenue opportunities, potential risk factors, diluted campus messaging and inconsistency in providing on-site services.</a:t>
            </a:r>
          </a:p>
          <a:p>
            <a:pPr>
              <a:spcBef>
                <a:spcPts val="0"/>
              </a:spcBef>
            </a:pPr>
            <a:endParaRPr lang="en-US" b="1" dirty="0">
              <a:solidFill>
                <a:srgbClr val="C00000"/>
              </a:solidFill>
              <a:latin typeface="Effra" panose="020B0603020203020204"/>
            </a:endParaRPr>
          </a:p>
          <a:p>
            <a:pPr>
              <a:spcBef>
                <a:spcPts val="0"/>
              </a:spcBef>
            </a:pPr>
            <a:r>
              <a:rPr lang="en-US" b="1" dirty="0">
                <a:solidFill>
                  <a:srgbClr val="C00000"/>
                </a:solidFill>
                <a:latin typeface="Effra" panose="020B0603020203020204"/>
              </a:rPr>
              <a:t>OPPORTUNITY:</a:t>
            </a:r>
          </a:p>
          <a:p>
            <a:pPr>
              <a:spcBef>
                <a:spcPts val="0"/>
              </a:spcBef>
            </a:pPr>
            <a:r>
              <a:rPr lang="en-US" dirty="0">
                <a:latin typeface="Effra" panose="020B0603020203020204"/>
              </a:rPr>
              <a:t>Increase revenue; improve risk aversion; promote the mission and brand of the university; be home turf for faculty and staff organizations; offer comparable services to our peers while creating a vibrant campus atmosphere alive with opportunity.</a:t>
            </a:r>
            <a:endParaRPr lang="en-US" dirty="0">
              <a:solidFill>
                <a:srgbClr val="C00000"/>
              </a:solidFill>
              <a:latin typeface="Effra" panose="020B0603020203020204"/>
            </a:endParaRPr>
          </a:p>
          <a:p>
            <a:pPr>
              <a:spcBef>
                <a:spcPts val="0"/>
              </a:spcBef>
            </a:pPr>
            <a:endParaRPr lang="en-US" dirty="0">
              <a:solidFill>
                <a:srgbClr val="C00000"/>
              </a:solidFill>
              <a:latin typeface="Effra" panose="020B0603020203020204"/>
            </a:endParaRPr>
          </a:p>
          <a:p>
            <a:pPr>
              <a:spcBef>
                <a:spcPts val="0"/>
              </a:spcBef>
            </a:pPr>
            <a:endParaRPr lang="en-US" dirty="0">
              <a:solidFill>
                <a:srgbClr val="C00000"/>
              </a:solidFill>
              <a:latin typeface="Effra" panose="020B0603020203020204"/>
            </a:endParaRPr>
          </a:p>
          <a:p>
            <a:endParaRPr lang="en-US" dirty="0">
              <a:latin typeface="Effra" panose="020B0603020203020204"/>
            </a:endParaRPr>
          </a:p>
        </p:txBody>
      </p:sp>
      <p:sp>
        <p:nvSpPr>
          <p:cNvPr id="4" name="Slide Number Placeholder 3">
            <a:extLst>
              <a:ext uri="{FF2B5EF4-FFF2-40B4-BE49-F238E27FC236}">
                <a16:creationId xmlns:a16="http://schemas.microsoft.com/office/drawing/2014/main" id="{64B165FC-A3A6-2D4E-9BE3-84F4DE48264F}"/>
              </a:ext>
            </a:extLst>
          </p:cNvPr>
          <p:cNvSpPr>
            <a:spLocks noGrp="1"/>
          </p:cNvSpPr>
          <p:nvPr>
            <p:ph type="sldNum" sz="quarter" idx="12"/>
          </p:nvPr>
        </p:nvSpPr>
        <p:spPr/>
        <p:txBody>
          <a:bodyPr/>
          <a:lstStyle/>
          <a:p>
            <a:fld id="{88AEDF26-E5C1-7243-A0E0-6304CF8365AC}" type="slidenum">
              <a:rPr lang="en-US" smtClean="0"/>
              <a:t>2</a:t>
            </a:fld>
            <a:endParaRPr lang="en-US"/>
          </a:p>
        </p:txBody>
      </p:sp>
    </p:spTree>
    <p:extLst>
      <p:ext uri="{BB962C8B-B14F-4D97-AF65-F5344CB8AC3E}">
        <p14:creationId xmlns:p14="http://schemas.microsoft.com/office/powerpoint/2010/main" val="32034327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le 2">
            <a:extLst>
              <a:ext uri="{FF2B5EF4-FFF2-40B4-BE49-F238E27FC236}">
                <a16:creationId xmlns:a16="http://schemas.microsoft.com/office/drawing/2014/main" id="{6BC4A2F6-0FD1-A74F-8A9C-115135A9A722}"/>
              </a:ext>
            </a:extLst>
          </p:cNvPr>
          <p:cNvSpPr>
            <a:spLocks noGrp="1"/>
          </p:cNvSpPr>
          <p:nvPr>
            <p:ph type="title"/>
          </p:nvPr>
        </p:nvSpPr>
        <p:spPr>
          <a:xfrm>
            <a:off x="1066800" y="1380399"/>
            <a:ext cx="10058400" cy="545560"/>
          </a:xfrm>
        </p:spPr>
        <p:txBody>
          <a:bodyPr/>
          <a:lstStyle/>
          <a:p>
            <a:r>
              <a:rPr lang="en-US" dirty="0">
                <a:solidFill>
                  <a:srgbClr val="C00000"/>
                </a:solidFill>
              </a:rPr>
              <a:t>Current State</a:t>
            </a:r>
            <a:endParaRPr lang="en-US" dirty="0"/>
          </a:p>
        </p:txBody>
      </p:sp>
      <p:sp>
        <p:nvSpPr>
          <p:cNvPr id="7" name="Text Placeholder 1">
            <a:extLst>
              <a:ext uri="{FF2B5EF4-FFF2-40B4-BE49-F238E27FC236}">
                <a16:creationId xmlns:a16="http://schemas.microsoft.com/office/drawing/2014/main" id="{1438235F-E3F5-3040-8FCC-2032414E8658}"/>
              </a:ext>
            </a:extLst>
          </p:cNvPr>
          <p:cNvSpPr>
            <a:spLocks noGrp="1"/>
          </p:cNvSpPr>
          <p:nvPr>
            <p:ph type="body" idx="1"/>
          </p:nvPr>
        </p:nvSpPr>
        <p:spPr>
          <a:xfrm>
            <a:off x="1066800" y="2042160"/>
            <a:ext cx="10058400" cy="4065099"/>
          </a:xfrm>
        </p:spPr>
        <p:txBody>
          <a:bodyPr/>
          <a:lstStyle/>
          <a:p>
            <a:pPr marL="342900" indent="-342900">
              <a:buFont typeface="Arial" panose="020B0604020202020204" pitchFamily="34" charset="0"/>
              <a:buChar char="•"/>
            </a:pPr>
            <a:r>
              <a:rPr lang="en-US" sz="1800" dirty="0"/>
              <a:t>Large inventory of unique, saleable assets with specific relevancy to the region along with excellent opportunities for local partnerships.</a:t>
            </a:r>
          </a:p>
          <a:p>
            <a:pPr marL="342900" indent="-342900">
              <a:buFont typeface="Arial" panose="020B0604020202020204" pitchFamily="34" charset="0"/>
              <a:buChar char="•"/>
            </a:pPr>
            <a:r>
              <a:rPr lang="en-US" sz="1800" dirty="0"/>
              <a:t>Current CSE department lacks sales, marketing, and coordination capacity to generate additional revenue. Many spaces need capital improvements, especially audiovisual equipment/infrastructure.</a:t>
            </a:r>
          </a:p>
          <a:p>
            <a:pPr marL="342900" indent="-342900">
              <a:buFont typeface="Arial" panose="020B0604020202020204" pitchFamily="34" charset="0"/>
              <a:buChar char="•"/>
            </a:pPr>
            <a:r>
              <a:rPr lang="en-US" sz="1800" dirty="0"/>
              <a:t>Multiple points of entry for external clients with inconsistent application of permitting and regulations. Fee structure and rate review processes managed at the unit level and applied without cohesive sales tactics.  </a:t>
            </a:r>
          </a:p>
          <a:p>
            <a:pPr marL="342900" indent="-342900">
              <a:buFont typeface="Arial" panose="020B0604020202020204" pitchFamily="34" charset="0"/>
              <a:buChar char="•"/>
            </a:pPr>
            <a:r>
              <a:rPr lang="en-US" sz="1800" dirty="0"/>
              <a:t>Minimal use of SBU facilities by faculty and staff professional organizations combined with lack of presence on regional conference circuit.</a:t>
            </a:r>
          </a:p>
          <a:p>
            <a:pPr marL="342900" indent="-342900">
              <a:buFont typeface="Arial" panose="020B0604020202020204" pitchFamily="34" charset="0"/>
              <a:buChar char="•"/>
            </a:pPr>
            <a:r>
              <a:rPr lang="en-US" sz="1800" dirty="0"/>
              <a:t>FY18/19 under $500k in conference generated rentals and $1.2M in total volume; externally generated Wang center rental revenue of $237k, insufficient to support building expenses.</a:t>
            </a:r>
          </a:p>
          <a:p>
            <a:pPr marL="342900" indent="-342900">
              <a:buFont typeface="Arial" panose="020B0604020202020204" pitchFamily="34" charset="0"/>
              <a:buChar char="•"/>
            </a:pPr>
            <a:endParaRPr lang="en-US" sz="1800" dirty="0"/>
          </a:p>
          <a:p>
            <a:pPr marL="342900" indent="-342900">
              <a:buFont typeface="Arial" panose="020B0604020202020204" pitchFamily="34" charset="0"/>
              <a:buChar char="•"/>
            </a:pPr>
            <a:endParaRPr lang="en-US" sz="1800" dirty="0"/>
          </a:p>
          <a:p>
            <a:pPr marL="342900" indent="-342900">
              <a:buFont typeface="Arial" panose="020B0604020202020204" pitchFamily="34" charset="0"/>
              <a:buChar char="•"/>
            </a:pPr>
            <a:endParaRPr lang="en-US" sz="1800" dirty="0"/>
          </a:p>
          <a:p>
            <a:pPr marL="342900" indent="-342900">
              <a:buFont typeface="Arial" panose="020B0604020202020204" pitchFamily="34" charset="0"/>
              <a:buChar char="•"/>
            </a:pPr>
            <a:endParaRPr lang="en-US" sz="1800" dirty="0"/>
          </a:p>
        </p:txBody>
      </p:sp>
      <p:sp>
        <p:nvSpPr>
          <p:cNvPr id="4" name="Slide Number Placeholder 3">
            <a:extLst>
              <a:ext uri="{FF2B5EF4-FFF2-40B4-BE49-F238E27FC236}">
                <a16:creationId xmlns:a16="http://schemas.microsoft.com/office/drawing/2014/main" id="{64B165FC-A3A6-2D4E-9BE3-84F4DE48264F}"/>
              </a:ext>
            </a:extLst>
          </p:cNvPr>
          <p:cNvSpPr>
            <a:spLocks noGrp="1"/>
          </p:cNvSpPr>
          <p:nvPr>
            <p:ph type="sldNum" sz="quarter" idx="12"/>
          </p:nvPr>
        </p:nvSpPr>
        <p:spPr/>
        <p:txBody>
          <a:bodyPr/>
          <a:lstStyle/>
          <a:p>
            <a:fld id="{88AEDF26-E5C1-7243-A0E0-6304CF8365AC}" type="slidenum">
              <a:rPr lang="en-US" smtClean="0"/>
              <a:t>3</a:t>
            </a:fld>
            <a:endParaRPr lang="en-US"/>
          </a:p>
        </p:txBody>
      </p:sp>
    </p:spTree>
    <p:extLst>
      <p:ext uri="{BB962C8B-B14F-4D97-AF65-F5344CB8AC3E}">
        <p14:creationId xmlns:p14="http://schemas.microsoft.com/office/powerpoint/2010/main" val="7690153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3">
            <a:extLst>
              <a:ext uri="{FF2B5EF4-FFF2-40B4-BE49-F238E27FC236}">
                <a16:creationId xmlns:a16="http://schemas.microsoft.com/office/drawing/2014/main" id="{DBF1E4ED-BD03-7A49-8539-41238BA24DF1}"/>
              </a:ext>
            </a:extLst>
          </p:cNvPr>
          <p:cNvSpPr>
            <a:spLocks noGrp="1"/>
          </p:cNvSpPr>
          <p:nvPr>
            <p:ph type="title"/>
          </p:nvPr>
        </p:nvSpPr>
        <p:spPr>
          <a:xfrm>
            <a:off x="1066800" y="1367097"/>
            <a:ext cx="10058400" cy="1057517"/>
          </a:xfrm>
        </p:spPr>
        <p:txBody>
          <a:bodyPr/>
          <a:lstStyle/>
          <a:p>
            <a:r>
              <a:rPr lang="en-US" dirty="0">
                <a:solidFill>
                  <a:srgbClr val="C00000"/>
                </a:solidFill>
              </a:rPr>
              <a:t>Opportunity</a:t>
            </a:r>
          </a:p>
        </p:txBody>
      </p:sp>
      <p:sp>
        <p:nvSpPr>
          <p:cNvPr id="10" name="Text Placeholder 5">
            <a:extLst>
              <a:ext uri="{FF2B5EF4-FFF2-40B4-BE49-F238E27FC236}">
                <a16:creationId xmlns:a16="http://schemas.microsoft.com/office/drawing/2014/main" id="{D2312242-027F-FB44-8272-318448BCE519}"/>
              </a:ext>
            </a:extLst>
          </p:cNvPr>
          <p:cNvSpPr>
            <a:spLocks noGrp="1"/>
          </p:cNvSpPr>
          <p:nvPr>
            <p:ph type="body" idx="1"/>
          </p:nvPr>
        </p:nvSpPr>
        <p:spPr>
          <a:xfrm>
            <a:off x="1066800" y="1995664"/>
            <a:ext cx="10058400" cy="3456695"/>
          </a:xfrm>
        </p:spPr>
        <p:txBody>
          <a:bodyPr/>
          <a:lstStyle/>
          <a:p>
            <a:pPr marL="342900" lvl="0" indent="-342900">
              <a:buFont typeface="Arial" panose="020B0604020202020204" pitchFamily="34" charset="0"/>
              <a:buChar char="•"/>
            </a:pPr>
            <a:r>
              <a:rPr lang="en-US" sz="1800" dirty="0">
                <a:latin typeface="Museo Slab 300" panose="02000000000000000000"/>
                <a:ea typeface="Times New Roman" panose="02020603050405020304" pitchFamily="18" charset="0"/>
              </a:rPr>
              <a:t>Increase revenue to the University with existing space inventory and continue to develop inventory as sales grow.</a:t>
            </a:r>
          </a:p>
          <a:p>
            <a:pPr marL="342900" indent="-342900">
              <a:buFont typeface="Arial" panose="020B0604020202020204" pitchFamily="34" charset="0"/>
              <a:buChar char="•"/>
            </a:pPr>
            <a:r>
              <a:rPr lang="en-US" sz="1800" dirty="0">
                <a:latin typeface="Museo Slab 300" panose="02000000000000000000"/>
                <a:ea typeface="Times New Roman" panose="02020603050405020304" pitchFamily="18" charset="0"/>
                <a:cs typeface="Calibri"/>
              </a:rPr>
              <a:t>Adopt sound risk aversion strategies with uniform campus contracts and policy compliance managed through a single point of control.</a:t>
            </a:r>
          </a:p>
          <a:p>
            <a:pPr marL="342900" indent="-342900">
              <a:buFont typeface="Arial" panose="020B0604020202020204" pitchFamily="34" charset="0"/>
              <a:buChar char="•"/>
            </a:pPr>
            <a:r>
              <a:rPr lang="en-US" sz="1800" dirty="0">
                <a:latin typeface="Museo Slab 300" panose="02000000000000000000"/>
                <a:ea typeface="Times New Roman" panose="02020603050405020304" pitchFamily="18" charset="0"/>
              </a:rPr>
              <a:t>Reinforce the mission and brand of Stony Brook University locally, regionally and nationally as well as within various professional organizations.</a:t>
            </a:r>
          </a:p>
          <a:p>
            <a:pPr marL="342900" indent="-342900">
              <a:buFont typeface="Arial" panose="020B0604020202020204" pitchFamily="34" charset="0"/>
              <a:buChar char="•"/>
            </a:pPr>
            <a:r>
              <a:rPr lang="en-US" sz="1800" dirty="0">
                <a:latin typeface="Museo Slab 300" panose="02000000000000000000"/>
                <a:ea typeface="Times New Roman" panose="02020603050405020304" pitchFamily="18" charset="0"/>
                <a:cs typeface="Calibri"/>
              </a:rPr>
              <a:t>Support campus programming while providing home turf for faculty and staff external initiatives and professional organizations.</a:t>
            </a:r>
            <a:endParaRPr lang="en-US" sz="1800" dirty="0">
              <a:latin typeface="Museo Slab 300" panose="02000000000000000000"/>
              <a:ea typeface="Times New Roman" panose="02020603050405020304" pitchFamily="18" charset="0"/>
            </a:endParaRPr>
          </a:p>
          <a:p>
            <a:pPr marL="342900" lvl="0" indent="-342900">
              <a:buFont typeface="Arial" panose="020B0604020202020204" pitchFamily="34" charset="0"/>
              <a:buChar char="•"/>
            </a:pPr>
            <a:r>
              <a:rPr lang="en-US" sz="1800" dirty="0">
                <a:latin typeface="Museo Slab 300" panose="02000000000000000000"/>
                <a:ea typeface="Times New Roman" panose="02020603050405020304" pitchFamily="18" charset="0"/>
                <a:cs typeface="Calibri"/>
              </a:rPr>
              <a:t>Offer hospitality services comparable to other AAU and R1 institutions.</a:t>
            </a:r>
          </a:p>
          <a:p>
            <a:pPr marL="342900" indent="-342900">
              <a:buFont typeface="Arial" panose="020B0604020202020204" pitchFamily="34" charset="0"/>
              <a:buChar char="•"/>
            </a:pPr>
            <a:r>
              <a:rPr lang="en-US" sz="1800" dirty="0">
                <a:latin typeface="Museo Slab 300" panose="02000000000000000000"/>
                <a:ea typeface="Times New Roman" panose="02020603050405020304" pitchFamily="18" charset="0"/>
              </a:rPr>
              <a:t>Provide deeper learning opportunities for student employees and interns.</a:t>
            </a:r>
          </a:p>
          <a:p>
            <a:endParaRPr lang="en-US" sz="2400" dirty="0"/>
          </a:p>
        </p:txBody>
      </p:sp>
      <p:sp>
        <p:nvSpPr>
          <p:cNvPr id="4" name="Slide Number Placeholder 3">
            <a:extLst>
              <a:ext uri="{FF2B5EF4-FFF2-40B4-BE49-F238E27FC236}">
                <a16:creationId xmlns:a16="http://schemas.microsoft.com/office/drawing/2014/main" id="{64B165FC-A3A6-2D4E-9BE3-84F4DE48264F}"/>
              </a:ext>
            </a:extLst>
          </p:cNvPr>
          <p:cNvSpPr>
            <a:spLocks noGrp="1"/>
          </p:cNvSpPr>
          <p:nvPr>
            <p:ph type="sldNum" sz="quarter" idx="12"/>
          </p:nvPr>
        </p:nvSpPr>
        <p:spPr/>
        <p:txBody>
          <a:bodyPr/>
          <a:lstStyle/>
          <a:p>
            <a:fld id="{88AEDF26-E5C1-7243-A0E0-6304CF8365AC}" type="slidenum">
              <a:rPr lang="en-US" smtClean="0"/>
              <a:t>4</a:t>
            </a:fld>
            <a:endParaRPr lang="en-US"/>
          </a:p>
        </p:txBody>
      </p:sp>
    </p:spTree>
    <p:extLst>
      <p:ext uri="{BB962C8B-B14F-4D97-AF65-F5344CB8AC3E}">
        <p14:creationId xmlns:p14="http://schemas.microsoft.com/office/powerpoint/2010/main" val="42114834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E332BEA-4884-9C44-9565-2B25627E98C3}"/>
              </a:ext>
            </a:extLst>
          </p:cNvPr>
          <p:cNvSpPr>
            <a:spLocks noGrp="1"/>
          </p:cNvSpPr>
          <p:nvPr>
            <p:ph type="title"/>
          </p:nvPr>
        </p:nvSpPr>
        <p:spPr>
          <a:xfrm>
            <a:off x="1066800" y="1379391"/>
            <a:ext cx="10058400" cy="557064"/>
          </a:xfrm>
        </p:spPr>
        <p:txBody>
          <a:bodyPr/>
          <a:lstStyle/>
          <a:p>
            <a:r>
              <a:rPr lang="en-US" sz="3600" dirty="0">
                <a:solidFill>
                  <a:srgbClr val="C00000"/>
                </a:solidFill>
              </a:rPr>
              <a:t>RECOMMENDATION</a:t>
            </a:r>
            <a:endParaRPr lang="en-US" sz="3600" dirty="0"/>
          </a:p>
        </p:txBody>
      </p:sp>
      <p:sp>
        <p:nvSpPr>
          <p:cNvPr id="9" name="Text Placeholder 8">
            <a:extLst>
              <a:ext uri="{FF2B5EF4-FFF2-40B4-BE49-F238E27FC236}">
                <a16:creationId xmlns:a16="http://schemas.microsoft.com/office/drawing/2014/main" id="{C345988C-1D5B-E442-ABD1-3118442F0433}"/>
              </a:ext>
            </a:extLst>
          </p:cNvPr>
          <p:cNvSpPr>
            <a:spLocks noGrp="1"/>
          </p:cNvSpPr>
          <p:nvPr>
            <p:ph type="body" idx="1"/>
          </p:nvPr>
        </p:nvSpPr>
        <p:spPr>
          <a:xfrm>
            <a:off x="1066800" y="1936455"/>
            <a:ext cx="10058400" cy="4582187"/>
          </a:xfrm>
        </p:spPr>
        <p:txBody>
          <a:bodyPr/>
          <a:lstStyle/>
          <a:p>
            <a:pPr>
              <a:spcBef>
                <a:spcPts val="300"/>
              </a:spcBef>
            </a:pPr>
            <a:r>
              <a:rPr lang="en-US" sz="2400" dirty="0">
                <a:solidFill>
                  <a:srgbClr val="C00000"/>
                </a:solidFill>
                <a:latin typeface="Effra" panose="020B0603020203020204"/>
              </a:rPr>
              <a:t>Develop a more robust and unified Conference Service Department</a:t>
            </a:r>
            <a:endParaRPr lang="en-US" sz="1800" dirty="0">
              <a:solidFill>
                <a:srgbClr val="C00000"/>
              </a:solidFill>
              <a:latin typeface="Effra" panose="020B0603020203020204"/>
            </a:endParaRPr>
          </a:p>
          <a:p>
            <a:pPr marL="285750" indent="-285750">
              <a:spcBef>
                <a:spcPts val="300"/>
              </a:spcBef>
              <a:buFont typeface="Arial" panose="020B0604020202020204" pitchFamily="34" charset="0"/>
              <a:buChar char="•"/>
            </a:pPr>
            <a:r>
              <a:rPr lang="en-US" sz="1800" dirty="0">
                <a:latin typeface="Effra" panose="020B0603020203020204"/>
              </a:rPr>
              <a:t>Prevalent in C&amp;U sector, mitigates risk while allowing for growth</a:t>
            </a:r>
          </a:p>
          <a:p>
            <a:pPr marL="285750" indent="-285750">
              <a:spcBef>
                <a:spcPts val="300"/>
              </a:spcBef>
              <a:buFont typeface="Arial" panose="020B0604020202020204" pitchFamily="34" charset="0"/>
              <a:buChar char="•"/>
            </a:pPr>
            <a:r>
              <a:rPr lang="en-US" sz="1800" dirty="0">
                <a:latin typeface="Effra" panose="020B0603020203020204"/>
              </a:rPr>
              <a:t>$5M pro forma target will generate $2M in campus revenue</a:t>
            </a:r>
          </a:p>
          <a:p>
            <a:pPr marL="285750" indent="-285750">
              <a:spcBef>
                <a:spcPts val="300"/>
              </a:spcBef>
              <a:buFont typeface="Arial" panose="020B0604020202020204" pitchFamily="34" charset="0"/>
              <a:buChar char="•"/>
            </a:pPr>
            <a:r>
              <a:rPr lang="en-US" sz="1800" dirty="0">
                <a:latin typeface="Effra" panose="020B0603020203020204"/>
              </a:rPr>
              <a:t>Review potential structures for department</a:t>
            </a:r>
          </a:p>
          <a:p>
            <a:pPr>
              <a:spcBef>
                <a:spcPts val="300"/>
              </a:spcBef>
            </a:pPr>
            <a:r>
              <a:rPr lang="en-US" sz="2400" dirty="0">
                <a:solidFill>
                  <a:srgbClr val="C00000"/>
                </a:solidFill>
                <a:latin typeface="Effra" panose="020B0603020203020204"/>
              </a:rPr>
              <a:t>Implement a transitional growth strategy with hub and spoke elements</a:t>
            </a:r>
          </a:p>
          <a:p>
            <a:pPr marL="285750" indent="-285750">
              <a:spcBef>
                <a:spcPts val="300"/>
              </a:spcBef>
              <a:buFont typeface="Arial" panose="020B0604020202020204" pitchFamily="34" charset="0"/>
              <a:buChar char="•"/>
            </a:pPr>
            <a:r>
              <a:rPr lang="en-US" sz="1800" dirty="0">
                <a:latin typeface="Effra" panose="020B0603020203020204"/>
              </a:rPr>
              <a:t>Leverage current rental space and space management processes and identify additional inventory opportunities through a tiered strategy</a:t>
            </a:r>
          </a:p>
          <a:p>
            <a:pPr marL="285750" indent="-285750">
              <a:spcBef>
                <a:spcPts val="300"/>
              </a:spcBef>
              <a:buFont typeface="Arial" panose="020B0604020202020204" pitchFamily="34" charset="0"/>
              <a:buChar char="•"/>
            </a:pPr>
            <a:r>
              <a:rPr lang="en-US" sz="1800" dirty="0">
                <a:latin typeface="Effra" panose="020B0603020203020204"/>
              </a:rPr>
              <a:t>Build on existing processes and staff as a base to grow into expanded capabilities, investing as business grows</a:t>
            </a:r>
          </a:p>
          <a:p>
            <a:pPr marL="285750" indent="-285750">
              <a:spcBef>
                <a:spcPts val="300"/>
              </a:spcBef>
              <a:buFont typeface="Arial" panose="020B0604020202020204" pitchFamily="34" charset="0"/>
              <a:buChar char="•"/>
            </a:pPr>
            <a:r>
              <a:rPr lang="en-US" sz="1800" dirty="0">
                <a:latin typeface="Effra" panose="020B0603020203020204"/>
              </a:rPr>
              <a:t>Review accounting processes to allow single point of payment and flow through of revenue to campus departments</a:t>
            </a:r>
          </a:p>
          <a:p>
            <a:pPr marL="285750" indent="-285750">
              <a:spcBef>
                <a:spcPts val="300"/>
              </a:spcBef>
              <a:buFont typeface="Arial" panose="020B0604020202020204" pitchFamily="34" charset="0"/>
              <a:buChar char="•"/>
            </a:pPr>
            <a:r>
              <a:rPr lang="en-US" sz="1800" dirty="0">
                <a:latin typeface="Effra" panose="020B0603020203020204"/>
              </a:rPr>
              <a:t>Developing a forward looking sales and marketing strategy with key milestones and ROI metrics</a:t>
            </a:r>
          </a:p>
          <a:p>
            <a:pPr>
              <a:spcBef>
                <a:spcPts val="300"/>
              </a:spcBef>
            </a:pPr>
            <a:r>
              <a:rPr lang="en-US" sz="1600" i="1" dirty="0">
                <a:latin typeface="Effra" panose="020B0603020203020204"/>
              </a:rPr>
              <a:t>	</a:t>
            </a:r>
          </a:p>
        </p:txBody>
      </p:sp>
      <p:sp>
        <p:nvSpPr>
          <p:cNvPr id="6" name="Slide Number Placeholder 5">
            <a:extLst>
              <a:ext uri="{FF2B5EF4-FFF2-40B4-BE49-F238E27FC236}">
                <a16:creationId xmlns:a16="http://schemas.microsoft.com/office/drawing/2014/main" id="{1BD3565B-229D-CA4E-B958-E7C4606071BB}"/>
              </a:ext>
            </a:extLst>
          </p:cNvPr>
          <p:cNvSpPr>
            <a:spLocks noGrp="1"/>
          </p:cNvSpPr>
          <p:nvPr>
            <p:ph type="sldNum" sz="quarter" idx="10"/>
          </p:nvPr>
        </p:nvSpPr>
        <p:spPr>
          <a:xfrm>
            <a:off x="9233010" y="6153517"/>
            <a:ext cx="2743200" cy="365125"/>
          </a:xfrm>
        </p:spPr>
        <p:txBody>
          <a:bodyPr/>
          <a:lstStyle/>
          <a:p>
            <a:fld id="{88AEDF26-E5C1-7243-A0E0-6304CF8365AC}" type="slidenum">
              <a:rPr lang="en-US" smtClean="0"/>
              <a:t>5</a:t>
            </a:fld>
            <a:endParaRPr lang="en-US"/>
          </a:p>
        </p:txBody>
      </p:sp>
    </p:spTree>
    <p:extLst>
      <p:ext uri="{BB962C8B-B14F-4D97-AF65-F5344CB8AC3E}">
        <p14:creationId xmlns:p14="http://schemas.microsoft.com/office/powerpoint/2010/main" val="379710311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B9692D08-976F-5F4E-9BF3-81305F0A26C7}"/>
              </a:ext>
            </a:extLst>
          </p:cNvPr>
          <p:cNvSpPr>
            <a:spLocks noGrp="1"/>
          </p:cNvSpPr>
          <p:nvPr>
            <p:ph type="title"/>
          </p:nvPr>
        </p:nvSpPr>
        <p:spPr>
          <a:xfrm>
            <a:off x="5228705" y="712467"/>
            <a:ext cx="5697458" cy="1008269"/>
          </a:xfrm>
        </p:spPr>
        <p:txBody>
          <a:bodyPr/>
          <a:lstStyle/>
          <a:p>
            <a:r>
              <a:rPr lang="en-US" sz="3600" dirty="0">
                <a:latin typeface="Effra" panose="020B0603020203020204"/>
                <a:ea typeface="Verdana" panose="020B0604030504040204" pitchFamily="34" charset="0"/>
              </a:rPr>
              <a:t>Cost/Benefit Information</a:t>
            </a:r>
            <a:br>
              <a:rPr lang="en-US" sz="3600" dirty="0">
                <a:latin typeface="Effra" panose="020B0603020203020204"/>
                <a:ea typeface="Verdana" panose="020B0604030504040204" pitchFamily="34" charset="0"/>
              </a:rPr>
            </a:br>
            <a:r>
              <a:rPr lang="en-US" sz="2800" i="1" dirty="0">
                <a:latin typeface="Effra" panose="020B0603020203020204"/>
                <a:ea typeface="Verdana" panose="020B0604030504040204" pitchFamily="34" charset="0"/>
              </a:rPr>
              <a:t>Conference Services &amp; Events</a:t>
            </a:r>
            <a:endParaRPr lang="en-US" sz="2800" dirty="0">
              <a:latin typeface="Effra" panose="020B0603020203020204"/>
              <a:ea typeface="Verdana" panose="020B0604030504040204" pitchFamily="34" charset="0"/>
            </a:endParaRPr>
          </a:p>
        </p:txBody>
      </p:sp>
      <p:graphicFrame>
        <p:nvGraphicFramePr>
          <p:cNvPr id="5" name="Diagram 4" descr="Scale graphic showing the benefits outweigh the risks"/>
          <p:cNvGraphicFramePr/>
          <p:nvPr>
            <p:extLst>
              <p:ext uri="{D42A27DB-BD31-4B8C-83A1-F6EECF244321}">
                <p14:modId xmlns:p14="http://schemas.microsoft.com/office/powerpoint/2010/main" val="2581556944"/>
              </p:ext>
            </p:extLst>
          </p:nvPr>
        </p:nvGraphicFramePr>
        <p:xfrm>
          <a:off x="-199507" y="1720736"/>
          <a:ext cx="5685907" cy="37206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Text Placeholder 2">
            <a:extLst>
              <a:ext uri="{FF2B5EF4-FFF2-40B4-BE49-F238E27FC236}">
                <a16:creationId xmlns:a16="http://schemas.microsoft.com/office/drawing/2014/main" id="{AAD20444-1D96-0E46-B9E2-D4DCF86EDF15}"/>
              </a:ext>
            </a:extLst>
          </p:cNvPr>
          <p:cNvSpPr>
            <a:spLocks noGrp="1"/>
          </p:cNvSpPr>
          <p:nvPr>
            <p:ph type="body" idx="1"/>
          </p:nvPr>
        </p:nvSpPr>
        <p:spPr>
          <a:xfrm>
            <a:off x="5228705" y="1577318"/>
            <a:ext cx="5896495" cy="4262167"/>
          </a:xfrm>
        </p:spPr>
        <p:txBody>
          <a:bodyPr lIns="0" tIns="0" rIns="0" bIns="0" anchor="t"/>
          <a:lstStyle/>
          <a:p>
            <a:pPr>
              <a:lnSpc>
                <a:spcPct val="100000"/>
              </a:lnSpc>
              <a:spcBef>
                <a:spcPts val="600"/>
              </a:spcBef>
            </a:pPr>
            <a:r>
              <a:rPr lang="en-US" sz="1400" b="1" dirty="0">
                <a:solidFill>
                  <a:srgbClr val="AB1500"/>
                </a:solidFill>
              </a:rPr>
              <a:t>Benefits:</a:t>
            </a:r>
            <a:endParaRPr lang="en-US" sz="1400" dirty="0">
              <a:solidFill>
                <a:srgbClr val="AB1500"/>
              </a:solidFill>
            </a:endParaRPr>
          </a:p>
          <a:p>
            <a:pPr marL="342900" indent="-342900">
              <a:lnSpc>
                <a:spcPct val="100000"/>
              </a:lnSpc>
              <a:spcBef>
                <a:spcPts val="600"/>
              </a:spcBef>
              <a:buFont typeface="Arial" panose="020B0604020202020204" pitchFamily="34" charset="0"/>
              <a:buChar char="•"/>
            </a:pPr>
            <a:r>
              <a:rPr lang="en-US" sz="1400" dirty="0"/>
              <a:t>Recurring rental and services revenue to campus projected at $2M on a pro forma basis.</a:t>
            </a:r>
          </a:p>
          <a:p>
            <a:pPr marL="342900" indent="-342900">
              <a:lnSpc>
                <a:spcPct val="100000"/>
              </a:lnSpc>
              <a:spcBef>
                <a:spcPts val="600"/>
              </a:spcBef>
              <a:buFont typeface="Arial" panose="020B0604020202020204" pitchFamily="34" charset="0"/>
              <a:buChar char="•"/>
            </a:pPr>
            <a:r>
              <a:rPr lang="en-US" sz="1400" dirty="0"/>
              <a:t>Significant reputational enhancement and improved risk aversion while providing home turf to faculty and staff professional associations. </a:t>
            </a:r>
          </a:p>
          <a:p>
            <a:pPr>
              <a:lnSpc>
                <a:spcPct val="100000"/>
              </a:lnSpc>
              <a:spcBef>
                <a:spcPts val="600"/>
              </a:spcBef>
            </a:pPr>
            <a:r>
              <a:rPr lang="en-US" sz="1400" b="1" dirty="0">
                <a:solidFill>
                  <a:srgbClr val="AB1500"/>
                </a:solidFill>
              </a:rPr>
              <a:t>Costs/Investments:</a:t>
            </a:r>
            <a:endParaRPr lang="en-US" sz="1400" dirty="0">
              <a:solidFill>
                <a:srgbClr val="AB1500"/>
              </a:solidFill>
            </a:endParaRPr>
          </a:p>
          <a:p>
            <a:pPr marL="342900" indent="-342900">
              <a:lnSpc>
                <a:spcPct val="100000"/>
              </a:lnSpc>
              <a:spcBef>
                <a:spcPts val="600"/>
              </a:spcBef>
              <a:buFont typeface="Arial" panose="020B0604020202020204" pitchFamily="34" charset="0"/>
              <a:buChar char="•"/>
            </a:pPr>
            <a:r>
              <a:rPr lang="en-US" sz="1400" dirty="0"/>
              <a:t>Initial “storefront” capital investment @100k for web design, AV, marketing.</a:t>
            </a:r>
          </a:p>
          <a:p>
            <a:pPr marL="342900" indent="-342900">
              <a:lnSpc>
                <a:spcPct val="100000"/>
              </a:lnSpc>
              <a:spcBef>
                <a:spcPts val="600"/>
              </a:spcBef>
              <a:buFont typeface="Arial" panose="020B0604020202020204" pitchFamily="34" charset="0"/>
              <a:buChar char="•"/>
            </a:pPr>
            <a:r>
              <a:rPr lang="en-US" sz="1400" dirty="0"/>
              <a:t>HR investment @700k (6FTE), $350k up front and $350k as business grows. </a:t>
            </a:r>
          </a:p>
          <a:p>
            <a:pPr>
              <a:lnSpc>
                <a:spcPct val="100000"/>
              </a:lnSpc>
              <a:spcBef>
                <a:spcPts val="600"/>
              </a:spcBef>
            </a:pPr>
            <a:r>
              <a:rPr lang="en-US" sz="1400" b="1" dirty="0">
                <a:solidFill>
                  <a:srgbClr val="AB1500"/>
                </a:solidFill>
              </a:rPr>
              <a:t>Ease of Implementation:</a:t>
            </a:r>
            <a:endParaRPr lang="en-US" sz="1400" dirty="0">
              <a:solidFill>
                <a:srgbClr val="AB1500"/>
              </a:solidFill>
            </a:endParaRPr>
          </a:p>
          <a:p>
            <a:pPr marL="342900" indent="-342900">
              <a:lnSpc>
                <a:spcPct val="100000"/>
              </a:lnSpc>
              <a:spcBef>
                <a:spcPts val="600"/>
              </a:spcBef>
              <a:buFont typeface="Arial" panose="020B0604020202020204" pitchFamily="34" charset="0"/>
              <a:buChar char="•"/>
            </a:pPr>
            <a:r>
              <a:rPr lang="en-US" sz="1400" dirty="0"/>
              <a:t>6-9 month implementation timeline, @5 years to full maturity.</a:t>
            </a:r>
          </a:p>
          <a:p>
            <a:pPr marL="342900" indent="-342900">
              <a:lnSpc>
                <a:spcPct val="100000"/>
              </a:lnSpc>
              <a:spcBef>
                <a:spcPts val="600"/>
              </a:spcBef>
              <a:buFont typeface="Arial" panose="020B0604020202020204" pitchFamily="34" charset="0"/>
              <a:buChar char="•"/>
            </a:pPr>
            <a:r>
              <a:rPr lang="en-US" sz="1400" dirty="0"/>
              <a:t>Centralizing processes and procedures will impact implementation, moderate difficulty.</a:t>
            </a:r>
          </a:p>
          <a:p>
            <a:pPr marL="342900" indent="-342900">
              <a:lnSpc>
                <a:spcPct val="100000"/>
              </a:lnSpc>
              <a:spcBef>
                <a:spcPts val="600"/>
              </a:spcBef>
              <a:buFont typeface="Arial" panose="020B0604020202020204" pitchFamily="34" charset="0"/>
              <a:buChar char="•"/>
            </a:pPr>
            <a:r>
              <a:rPr lang="en-US" sz="1400" dirty="0">
                <a:latin typeface="Museo Slab 300"/>
              </a:rPr>
              <a:t>Continued coordination with External Client Key Enabler group.</a:t>
            </a:r>
          </a:p>
          <a:p>
            <a:pPr marL="342900" indent="-342900">
              <a:spcBef>
                <a:spcPts val="600"/>
              </a:spcBef>
              <a:buFont typeface="Arial" panose="020B0604020202020204" pitchFamily="34" charset="0"/>
              <a:buChar char="•"/>
            </a:pPr>
            <a:endParaRPr lang="en-US" sz="1600" dirty="0"/>
          </a:p>
        </p:txBody>
      </p:sp>
      <p:sp>
        <p:nvSpPr>
          <p:cNvPr id="2" name="Slide Number Placeholder 1">
            <a:extLst>
              <a:ext uri="{FF2B5EF4-FFF2-40B4-BE49-F238E27FC236}">
                <a16:creationId xmlns:a16="http://schemas.microsoft.com/office/drawing/2014/main" id="{1AD79058-4FA1-C44F-B978-3F625A50DBB5}"/>
              </a:ext>
            </a:extLst>
          </p:cNvPr>
          <p:cNvSpPr>
            <a:spLocks noGrp="1"/>
          </p:cNvSpPr>
          <p:nvPr>
            <p:ph type="sldNum" sz="quarter" idx="12"/>
          </p:nvPr>
        </p:nvSpPr>
        <p:spPr/>
        <p:txBody>
          <a:bodyPr/>
          <a:lstStyle/>
          <a:p>
            <a:fld id="{88AEDF26-E5C1-7243-A0E0-6304CF8365AC}" type="slidenum">
              <a:rPr lang="en-US" smtClean="0"/>
              <a:t>6</a:t>
            </a:fld>
            <a:endParaRPr lang="en-US" dirty="0"/>
          </a:p>
        </p:txBody>
      </p:sp>
    </p:spTree>
    <p:extLst>
      <p:ext uri="{BB962C8B-B14F-4D97-AF65-F5344CB8AC3E}">
        <p14:creationId xmlns:p14="http://schemas.microsoft.com/office/powerpoint/2010/main" val="17028814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9E332BEA-4884-9C44-9565-2B25627E98C3}"/>
              </a:ext>
            </a:extLst>
          </p:cNvPr>
          <p:cNvSpPr>
            <a:spLocks noGrp="1"/>
          </p:cNvSpPr>
          <p:nvPr>
            <p:ph type="title"/>
          </p:nvPr>
        </p:nvSpPr>
        <p:spPr>
          <a:xfrm>
            <a:off x="1066800" y="1367097"/>
            <a:ext cx="10058400" cy="1057517"/>
          </a:xfrm>
        </p:spPr>
        <p:txBody>
          <a:bodyPr/>
          <a:lstStyle/>
          <a:p>
            <a:r>
              <a:rPr lang="en-US" sz="3600" dirty="0">
                <a:solidFill>
                  <a:srgbClr val="C00000"/>
                </a:solidFill>
              </a:rPr>
              <a:t>Further Discussion</a:t>
            </a:r>
            <a:endParaRPr lang="en-US" sz="3600" dirty="0"/>
          </a:p>
        </p:txBody>
      </p:sp>
      <p:sp>
        <p:nvSpPr>
          <p:cNvPr id="9" name="Text Placeholder 8">
            <a:extLst>
              <a:ext uri="{FF2B5EF4-FFF2-40B4-BE49-F238E27FC236}">
                <a16:creationId xmlns:a16="http://schemas.microsoft.com/office/drawing/2014/main" id="{C345988C-1D5B-E442-ABD1-3118442F0433}"/>
              </a:ext>
            </a:extLst>
          </p:cNvPr>
          <p:cNvSpPr>
            <a:spLocks noGrp="1"/>
          </p:cNvSpPr>
          <p:nvPr>
            <p:ph type="body" idx="1"/>
          </p:nvPr>
        </p:nvSpPr>
        <p:spPr>
          <a:xfrm>
            <a:off x="1066800" y="1565771"/>
            <a:ext cx="10058400" cy="4250296"/>
          </a:xfrm>
        </p:spPr>
        <p:txBody>
          <a:bodyPr/>
          <a:lstStyle/>
          <a:p>
            <a:pPr marL="288925" indent="-277813"/>
            <a:endParaRPr lang="en-US" sz="1800" dirty="0"/>
          </a:p>
          <a:p>
            <a:pPr marL="288925" indent="-277813">
              <a:buFont typeface="+mj-lt"/>
              <a:buAutoNum type="arabicPeriod"/>
            </a:pPr>
            <a:r>
              <a:rPr lang="en-US" sz="1800" dirty="0"/>
              <a:t>Significant pre-implementation development opportunities can be accomplished prior to major investment.</a:t>
            </a:r>
          </a:p>
          <a:p>
            <a:pPr marL="288925" indent="-277813">
              <a:buFont typeface="+mj-lt"/>
              <a:buAutoNum type="arabicPeriod"/>
            </a:pPr>
            <a:r>
              <a:rPr lang="en-US" sz="1800" dirty="0"/>
              <a:t>Work with external clients group to continue to identify opportunities within SUNY regulations.</a:t>
            </a:r>
          </a:p>
          <a:p>
            <a:pPr marL="288925" indent="-277813">
              <a:buFont typeface="+mj-lt"/>
              <a:buAutoNum type="arabicPeriod"/>
            </a:pPr>
            <a:r>
              <a:rPr lang="en-US" sz="1800" dirty="0"/>
              <a:t>Investment in infrastructure is required to realize significant revenue at Southampton.</a:t>
            </a:r>
          </a:p>
          <a:p>
            <a:pPr marL="288925" indent="-277813">
              <a:buFont typeface="+mj-lt"/>
              <a:buAutoNum type="arabicPeriod"/>
            </a:pPr>
            <a:r>
              <a:rPr lang="en-US" sz="1800" dirty="0"/>
              <a:t>Review the Wang Center as dedicated conference facility and propose long term solutions.</a:t>
            </a:r>
          </a:p>
          <a:p>
            <a:pPr marL="288925" indent="-277813">
              <a:buFont typeface="+mj-lt"/>
              <a:buAutoNum type="arabicPeriod"/>
            </a:pPr>
            <a:r>
              <a:rPr lang="en-US" sz="1800" dirty="0"/>
              <a:t>Will need larger inventory of hotel rooms as business grows. </a:t>
            </a:r>
          </a:p>
          <a:p>
            <a:pPr marL="457200" indent="-457200">
              <a:buAutoNum type="arabicPeriod"/>
            </a:pPr>
            <a:endParaRPr lang="en-US" sz="1800" dirty="0"/>
          </a:p>
          <a:p>
            <a:endParaRPr lang="en-US" sz="1800" dirty="0"/>
          </a:p>
        </p:txBody>
      </p:sp>
      <p:sp>
        <p:nvSpPr>
          <p:cNvPr id="6" name="Slide Number Placeholder 5">
            <a:extLst>
              <a:ext uri="{FF2B5EF4-FFF2-40B4-BE49-F238E27FC236}">
                <a16:creationId xmlns:a16="http://schemas.microsoft.com/office/drawing/2014/main" id="{1BD3565B-229D-CA4E-B958-E7C4606071BB}"/>
              </a:ext>
            </a:extLst>
          </p:cNvPr>
          <p:cNvSpPr>
            <a:spLocks noGrp="1"/>
          </p:cNvSpPr>
          <p:nvPr>
            <p:ph type="sldNum" sz="quarter" idx="10"/>
          </p:nvPr>
        </p:nvSpPr>
        <p:spPr/>
        <p:txBody>
          <a:bodyPr/>
          <a:lstStyle/>
          <a:p>
            <a:fld id="{88AEDF26-E5C1-7243-A0E0-6304CF8365AC}" type="slidenum">
              <a:rPr lang="en-US" smtClean="0"/>
              <a:t>7</a:t>
            </a:fld>
            <a:endParaRPr lang="en-US"/>
          </a:p>
        </p:txBody>
      </p:sp>
    </p:spTree>
    <p:extLst>
      <p:ext uri="{BB962C8B-B14F-4D97-AF65-F5344CB8AC3E}">
        <p14:creationId xmlns:p14="http://schemas.microsoft.com/office/powerpoint/2010/main" val="370919335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20090355 Powerpoint_Template_BrandFonts_WIDE" id="{5D14662A-8BAA-4A48-8855-CB64C93D5119}" vid="{5D2E4CAD-B484-674D-8639-085B21DC4BD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1169</TotalTime>
  <Words>686</Words>
  <Application>Microsoft Macintosh PowerPoint</Application>
  <PresentationFormat>Widescreen</PresentationFormat>
  <Paragraphs>70</Paragraphs>
  <Slides>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7</vt:i4>
      </vt:variant>
    </vt:vector>
  </HeadingPairs>
  <TitlesOfParts>
    <vt:vector size="16" baseType="lpstr">
      <vt:lpstr>Arial</vt:lpstr>
      <vt:lpstr>Calibri</vt:lpstr>
      <vt:lpstr>Courier New</vt:lpstr>
      <vt:lpstr>Effra</vt:lpstr>
      <vt:lpstr>Effra Heavy</vt:lpstr>
      <vt:lpstr>Museo Slab 300</vt:lpstr>
      <vt:lpstr>Museo Slab 700</vt:lpstr>
      <vt:lpstr>Museo Slab 900</vt:lpstr>
      <vt:lpstr>Office Theme</vt:lpstr>
      <vt:lpstr>CONFERENCE SERVICES WORKING GROUP: ​  Executive Summary - April 2021  Optimizing Campus Cultural, Athletic &amp;Facilities Resources  ​ </vt:lpstr>
      <vt:lpstr>Proposal Description </vt:lpstr>
      <vt:lpstr>Current State</vt:lpstr>
      <vt:lpstr>Opportunity</vt:lpstr>
      <vt:lpstr>RECOMMENDATION</vt:lpstr>
      <vt:lpstr>Cost/Benefit Information Conference Services &amp; Events</vt:lpstr>
      <vt:lpstr>Further Discussion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CONFERENCE SERVICES JOINT WORKING GROUP: ​                                                                                                   Findings &amp; Recommendations ​ A subgroup of the ​ Optimizing Campus Cultural, Athletic  &amp; Facilities Resources  Tas</dc:title>
  <dc:subject/>
  <dc:creator/>
  <cp:keywords/>
  <dc:description/>
  <cp:lastModifiedBy>Allison Schwartz</cp:lastModifiedBy>
  <cp:revision>63</cp:revision>
  <cp:lastPrinted>2018-10-25T20:35:58Z</cp:lastPrinted>
  <dcterms:created xsi:type="dcterms:W3CDTF">2021-03-18T00:11:42Z</dcterms:created>
  <dcterms:modified xsi:type="dcterms:W3CDTF">2021-06-22T13:55:35Z</dcterms:modified>
  <cp:category/>
</cp:coreProperties>
</file>